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867" r:id="rId4"/>
  </p:sldMasterIdLst>
  <p:notesMasterIdLst>
    <p:notesMasterId r:id="rId56"/>
  </p:notesMasterIdLst>
  <p:handoutMasterIdLst>
    <p:handoutMasterId r:id="rId57"/>
  </p:handoutMasterIdLst>
  <p:sldIdLst>
    <p:sldId id="264" r:id="rId5"/>
    <p:sldId id="312" r:id="rId6"/>
    <p:sldId id="280" r:id="rId7"/>
    <p:sldId id="310" r:id="rId8"/>
    <p:sldId id="281" r:id="rId9"/>
    <p:sldId id="282" r:id="rId10"/>
    <p:sldId id="311" r:id="rId11"/>
    <p:sldId id="283" r:id="rId12"/>
    <p:sldId id="305" r:id="rId13"/>
    <p:sldId id="284" r:id="rId14"/>
    <p:sldId id="307" r:id="rId15"/>
    <p:sldId id="313" r:id="rId16"/>
    <p:sldId id="314" r:id="rId17"/>
    <p:sldId id="315" r:id="rId18"/>
    <p:sldId id="316" r:id="rId19"/>
    <p:sldId id="317" r:id="rId20"/>
    <p:sldId id="285" r:id="rId21"/>
    <p:sldId id="286" r:id="rId22"/>
    <p:sldId id="318" r:id="rId23"/>
    <p:sldId id="287" r:id="rId24"/>
    <p:sldId id="288" r:id="rId25"/>
    <p:sldId id="289" r:id="rId26"/>
    <p:sldId id="290" r:id="rId27"/>
    <p:sldId id="291" r:id="rId28"/>
    <p:sldId id="306" r:id="rId29"/>
    <p:sldId id="292" r:id="rId30"/>
    <p:sldId id="308" r:id="rId31"/>
    <p:sldId id="319" r:id="rId32"/>
    <p:sldId id="320" r:id="rId33"/>
    <p:sldId id="321" r:id="rId34"/>
    <p:sldId id="322" r:id="rId35"/>
    <p:sldId id="323" r:id="rId36"/>
    <p:sldId id="293" r:id="rId37"/>
    <p:sldId id="324" r:id="rId38"/>
    <p:sldId id="294" r:id="rId39"/>
    <p:sldId id="295" r:id="rId40"/>
    <p:sldId id="303" r:id="rId41"/>
    <p:sldId id="296" r:id="rId42"/>
    <p:sldId id="304" r:id="rId43"/>
    <p:sldId id="298" r:id="rId44"/>
    <p:sldId id="299" r:id="rId45"/>
    <p:sldId id="300" r:id="rId46"/>
    <p:sldId id="301" r:id="rId47"/>
    <p:sldId id="302" r:id="rId48"/>
    <p:sldId id="325" r:id="rId49"/>
    <p:sldId id="326" r:id="rId50"/>
    <p:sldId id="327" r:id="rId51"/>
    <p:sldId id="328" r:id="rId52"/>
    <p:sldId id="329" r:id="rId53"/>
    <p:sldId id="330" r:id="rId54"/>
    <p:sldId id="267" r:id="rId55"/>
  </p:sldIdLst>
  <p:sldSz cx="9144000" cy="5143500" type="screen16x9"/>
  <p:notesSz cx="6858000" cy="9144000"/>
  <p:embeddedFontLst>
    <p:embeddedFont>
      <p:font typeface="Calibri" panose="020F0502020204030204" pitchFamily="34" charset="0"/>
      <p:regular r:id="rId58"/>
      <p:bold r:id="rId59"/>
      <p:italic r:id="rId60"/>
      <p:boldItalic r:id="rId61"/>
    </p:embeddedFont>
    <p:embeddedFont>
      <p:font typeface="Cutive Mono" pitchFamily="2" charset="77"/>
      <p:regular r:id="rId62"/>
    </p:embeddedFont>
    <p:embeddedFont>
      <p:font typeface="Open Sans" panose="020B0606030504020204" pitchFamily="34" charset="0"/>
      <p:regular r:id="rId63"/>
      <p:bold r:id="rId64"/>
      <p:italic r:id="rId65"/>
      <p:boldItalic r:id="rId66"/>
    </p:embeddedFont>
    <p:embeddedFont>
      <p:font typeface="Open Sans SemiBold" panose="020B0606030504020204" pitchFamily="34" charset="0"/>
      <p:bold r:id="rId67"/>
      <p:boldItalic r:id="rId6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545F"/>
    <a:srgbClr val="007C9E"/>
    <a:srgbClr val="004D71"/>
    <a:srgbClr val="B1B7BC"/>
    <a:srgbClr val="1B3764"/>
    <a:srgbClr val="0090B9"/>
    <a:srgbClr val="ED1C24"/>
    <a:srgbClr val="F5A81C"/>
    <a:srgbClr val="01A1DD"/>
    <a:srgbClr val="CFD4D7"/>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84" autoAdjust="0"/>
    <p:restoredTop sz="95903" autoAdjust="0"/>
  </p:normalViewPr>
  <p:slideViewPr>
    <p:cSldViewPr snapToGrid="0">
      <p:cViewPr varScale="1">
        <p:scale>
          <a:sx n="88" d="100"/>
          <a:sy n="88" d="100"/>
        </p:scale>
        <p:origin x="184" y="1112"/>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87" d="100"/>
          <a:sy n="87" d="100"/>
        </p:scale>
        <p:origin x="3840"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6.fntdata"/><Relationship Id="rId68" Type="http://schemas.openxmlformats.org/officeDocument/2006/relationships/font" Target="fonts/font11.fntdata"/><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1.fntdata"/><Relationship Id="rId66" Type="http://schemas.openxmlformats.org/officeDocument/2006/relationships/font" Target="fonts/font9.fntdata"/><Relationship Id="rId5" Type="http://schemas.openxmlformats.org/officeDocument/2006/relationships/slide" Target="slides/slide1.xml"/><Relationship Id="rId61" Type="http://schemas.openxmlformats.org/officeDocument/2006/relationships/font" Target="fonts/font4.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64" Type="http://schemas.openxmlformats.org/officeDocument/2006/relationships/font" Target="fonts/font7.fntdata"/><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5.fntdata"/><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3.fntdata"/><Relationship Id="rId65"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0F75AEF-6AF8-074D-A4DB-F71FD6F9C37D}" type="datetimeFigureOut">
              <a:rPr lang="en-US" smtClean="0"/>
              <a:t>10/4/19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D5D9A6D-5233-6641-90BA-8328590F05DD}" type="slidenum">
              <a:rPr lang="en-US" smtClean="0"/>
              <a:t>‹#›</a:t>
            </a:fld>
            <a:endParaRPr lang="en-US" dirty="0"/>
          </a:p>
        </p:txBody>
      </p:sp>
    </p:spTree>
    <p:extLst>
      <p:ext uri="{BB962C8B-B14F-4D97-AF65-F5344CB8AC3E}">
        <p14:creationId xmlns:p14="http://schemas.microsoft.com/office/powerpoint/2010/main" val="538546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AAE85D-3A3F-7B46-A18E-DF160D9D2CC7}" type="datetimeFigureOut">
              <a:rPr lang="en-US" smtClean="0"/>
              <a:t>10/4/19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DDA35F-9E58-5D40-92C1-D8C7631003B0}" type="slidenum">
              <a:rPr lang="en-US" smtClean="0"/>
              <a:t>‹#›</a:t>
            </a:fld>
            <a:endParaRPr lang="en-US" dirty="0"/>
          </a:p>
        </p:txBody>
      </p:sp>
    </p:spTree>
    <p:extLst>
      <p:ext uri="{BB962C8B-B14F-4D97-AF65-F5344CB8AC3E}">
        <p14:creationId xmlns:p14="http://schemas.microsoft.com/office/powerpoint/2010/main" val="269031015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Consider changing the time that students must wait for the scheduled task to execute.</a:t>
            </a:r>
          </a:p>
        </p:txBody>
      </p:sp>
      <p:sp>
        <p:nvSpPr>
          <p:cNvPr id="4" name="Slide Number Placeholder 3"/>
          <p:cNvSpPr>
            <a:spLocks noGrp="1"/>
          </p:cNvSpPr>
          <p:nvPr>
            <p:ph type="sldNum" sz="quarter" idx="5"/>
          </p:nvPr>
        </p:nvSpPr>
        <p:spPr/>
        <p:txBody>
          <a:bodyPr/>
          <a:lstStyle/>
          <a:p>
            <a:fld id="{F0DDA35F-9E58-5D40-92C1-D8C7631003B0}" type="slidenum">
              <a:rPr lang="en-US" smtClean="0"/>
              <a:t>18</a:t>
            </a:fld>
            <a:endParaRPr lang="en-US" dirty="0"/>
          </a:p>
        </p:txBody>
      </p:sp>
    </p:spTree>
    <p:extLst>
      <p:ext uri="{BB962C8B-B14F-4D97-AF65-F5344CB8AC3E}">
        <p14:creationId xmlns:p14="http://schemas.microsoft.com/office/powerpoint/2010/main" val="2667630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wmf"/><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w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urse/Lesson Outlin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C3F268-D399-CD41-93EB-BC0DC0B74CB8}"/>
              </a:ext>
            </a:extLst>
          </p:cNvPr>
          <p:cNvPicPr>
            <a:picLocks noChangeAspect="1"/>
          </p:cNvPicPr>
          <p:nvPr userDrawn="1"/>
        </p:nvPicPr>
        <p:blipFill>
          <a:blip r:embed="rId2"/>
          <a:stretch>
            <a:fillRect/>
          </a:stretch>
        </p:blipFill>
        <p:spPr>
          <a:xfrm>
            <a:off x="0" y="4123764"/>
            <a:ext cx="9162288" cy="710498"/>
          </a:xfrm>
          <a:prstGeom prst="rect">
            <a:avLst/>
          </a:prstGeom>
        </p:spPr>
      </p:pic>
      <p:sp>
        <p:nvSpPr>
          <p:cNvPr id="8" name="Title Placeholder 1"/>
          <p:cNvSpPr>
            <a:spLocks noGrp="1"/>
          </p:cNvSpPr>
          <p:nvPr>
            <p:ph type="title" hasCustomPrompt="1"/>
          </p:nvPr>
        </p:nvSpPr>
        <p:spPr>
          <a:xfrm>
            <a:off x="341927" y="75202"/>
            <a:ext cx="8455567" cy="633458"/>
          </a:xfrm>
          <a:prstGeom prst="rect">
            <a:avLst/>
          </a:prstGeom>
        </p:spPr>
        <p:txBody>
          <a:bodyPr vert="horz" lIns="91440" tIns="45720" rIns="91440" bIns="45720" rtlCol="0" anchor="ctr">
            <a:noAutofit/>
          </a:bodyPr>
          <a:lstStyle>
            <a:lvl1pPr>
              <a:defRPr>
                <a:solidFill>
                  <a:srgbClr val="ED1C24"/>
                </a:solidFill>
              </a:defRPr>
            </a:lvl1pPr>
          </a:lstStyle>
          <a:p>
            <a:r>
              <a:rPr lang="en-US" dirty="0"/>
              <a:t>Course/Lesson outline</a:t>
            </a:r>
          </a:p>
        </p:txBody>
      </p:sp>
      <p:sp>
        <p:nvSpPr>
          <p:cNvPr id="7" name="Slide Number Placeholder 5">
            <a:extLst>
              <a:ext uri="{FF2B5EF4-FFF2-40B4-BE49-F238E27FC236}">
                <a16:creationId xmlns:a16="http://schemas.microsoft.com/office/drawing/2014/main" id="{22E793E8-1E1B-7342-97FF-3EBEB6CE2F97}"/>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0" name="Slide Number Placeholder 5">
            <a:extLst>
              <a:ext uri="{FF2B5EF4-FFF2-40B4-BE49-F238E27FC236}">
                <a16:creationId xmlns:a16="http://schemas.microsoft.com/office/drawing/2014/main" id="{C6A4ED92-FF5D-D14E-9468-3074E27957D7}"/>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4" name="Text Placeholder 2">
            <a:extLst>
              <a:ext uri="{FF2B5EF4-FFF2-40B4-BE49-F238E27FC236}">
                <a16:creationId xmlns:a16="http://schemas.microsoft.com/office/drawing/2014/main" id="{F10937EE-1C4A-CD4A-8D8B-58C6219952EB}"/>
              </a:ext>
            </a:extLst>
          </p:cNvPr>
          <p:cNvSpPr>
            <a:spLocks noGrp="1"/>
          </p:cNvSpPr>
          <p:nvPr>
            <p:ph idx="1" hasCustomPrompt="1"/>
          </p:nvPr>
        </p:nvSpPr>
        <p:spPr>
          <a:xfrm>
            <a:off x="341924" y="980349"/>
            <a:ext cx="8460152" cy="2990074"/>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6" name="Picture 15" descr="CompTIA_logo.wmf">
            <a:extLst>
              <a:ext uri="{FF2B5EF4-FFF2-40B4-BE49-F238E27FC236}">
                <a16:creationId xmlns:a16="http://schemas.microsoft.com/office/drawing/2014/main" id="{B6C7ED59-72C2-324E-AEEB-8DFC1F55737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2474487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inds-On Activity">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CE126EC4-13CC-5047-ACF1-7FCEABFB0D5E}"/>
              </a:ext>
            </a:extLst>
          </p:cNvPr>
          <p:cNvSpPr>
            <a:spLocks noGrp="1"/>
          </p:cNvSpPr>
          <p:nvPr>
            <p:ph idx="1" hasCustomPrompt="1"/>
          </p:nvPr>
        </p:nvSpPr>
        <p:spPr>
          <a:xfrm>
            <a:off x="341924" y="980348"/>
            <a:ext cx="8460152" cy="3701556"/>
          </a:xfrm>
          <a:prstGeom prst="rect">
            <a:avLst/>
          </a:prstGeom>
        </p:spPr>
        <p:txBody>
          <a:bodyPr vert="horz" lIns="91440" tIns="45720" rIns="91440" bIns="45720" rtlCol="0">
            <a:noAutofit/>
          </a:bodyPr>
          <a:lstStyle>
            <a:lvl1pPr>
              <a:defRPr>
                <a:solidFill>
                  <a:srgbClr val="45545F"/>
                </a:solidFill>
              </a:defRPr>
            </a:lvl1pPr>
          </a:lstStyle>
          <a:p>
            <a:pPr lvl="0"/>
            <a:r>
              <a:rPr lang="en-US" dirty="0"/>
              <a:t>Click to edit Master text styles</a:t>
            </a:r>
          </a:p>
          <a:p>
            <a:pPr lvl="0"/>
            <a:r>
              <a:rPr lang="en-US" dirty="0"/>
              <a:t>Second level</a:t>
            </a:r>
          </a:p>
          <a:p>
            <a:pPr lvl="0"/>
            <a:r>
              <a:rPr lang="en-US" dirty="0"/>
              <a:t>Third level</a:t>
            </a:r>
          </a:p>
        </p:txBody>
      </p:sp>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Activity title</a:t>
            </a:r>
          </a:p>
        </p:txBody>
      </p:sp>
      <p:sp>
        <p:nvSpPr>
          <p:cNvPr id="5" name="Slide Number Placeholder 5">
            <a:extLst>
              <a:ext uri="{FF2B5EF4-FFF2-40B4-BE49-F238E27FC236}">
                <a16:creationId xmlns:a16="http://schemas.microsoft.com/office/drawing/2014/main" id="{73732324-F386-A84B-A341-691AB7D65C3E}"/>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2F9B869A-1F05-B84C-AA9E-6A7FD25F6D9A}"/>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5" name="Picture 14" descr="CompTIA_logo.wmf">
            <a:extLst>
              <a:ext uri="{FF2B5EF4-FFF2-40B4-BE49-F238E27FC236}">
                <a16:creationId xmlns:a16="http://schemas.microsoft.com/office/drawing/2014/main" id="{B09C0D39-5E61-CE45-8FB8-F99FF19461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4" name="Picture 3">
            <a:extLst>
              <a:ext uri="{FF2B5EF4-FFF2-40B4-BE49-F238E27FC236}">
                <a16:creationId xmlns:a16="http://schemas.microsoft.com/office/drawing/2014/main" id="{954BC7E9-A100-5141-83FC-F271A0DDAEB8}"/>
              </a:ext>
            </a:extLst>
          </p:cNvPr>
          <p:cNvPicPr>
            <a:picLocks noChangeAspect="1"/>
          </p:cNvPicPr>
          <p:nvPr userDrawn="1"/>
        </p:nvPicPr>
        <p:blipFill>
          <a:blip r:embed="rId3"/>
          <a:stretch>
            <a:fillRect/>
          </a:stretch>
        </p:blipFill>
        <p:spPr>
          <a:xfrm>
            <a:off x="6853645" y="3619663"/>
            <a:ext cx="1959429" cy="1073317"/>
          </a:xfrm>
          <a:prstGeom prst="rect">
            <a:avLst/>
          </a:prstGeom>
        </p:spPr>
      </p:pic>
    </p:spTree>
    <p:extLst>
      <p:ext uri="{BB962C8B-B14F-4D97-AF65-F5344CB8AC3E}">
        <p14:creationId xmlns:p14="http://schemas.microsoft.com/office/powerpoint/2010/main" val="2995348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inds-On Activity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804EA5-17AD-354B-90BB-56A1A9BBD306}"/>
              </a:ext>
            </a:extLst>
          </p:cNvPr>
          <p:cNvPicPr>
            <a:picLocks noChangeAspect="1"/>
          </p:cNvPicPr>
          <p:nvPr/>
        </p:nvPicPr>
        <p:blipFill>
          <a:blip r:embed="rId2"/>
          <a:stretch>
            <a:fillRect/>
          </a:stretch>
        </p:blipFill>
        <p:spPr>
          <a:xfrm>
            <a:off x="0" y="4514851"/>
            <a:ext cx="9144000" cy="341951"/>
          </a:xfrm>
          <a:prstGeom prst="rect">
            <a:avLst/>
          </a:prstGeom>
        </p:spPr>
      </p:pic>
      <p:sp>
        <p:nvSpPr>
          <p:cNvPr id="3" name="Text Placeholder 2">
            <a:extLst>
              <a:ext uri="{FF2B5EF4-FFF2-40B4-BE49-F238E27FC236}">
                <a16:creationId xmlns:a16="http://schemas.microsoft.com/office/drawing/2014/main" id="{4F915AE6-89DC-4B00-95C2-C09677B47DC6}"/>
              </a:ext>
            </a:extLst>
          </p:cNvPr>
          <p:cNvSpPr>
            <a:spLocks noGrp="1"/>
          </p:cNvSpPr>
          <p:nvPr>
            <p:ph type="body" sz="quarter" idx="13" hasCustomPrompt="1"/>
          </p:nvPr>
        </p:nvSpPr>
        <p:spPr>
          <a:xfrm>
            <a:off x="-1" y="3384616"/>
            <a:ext cx="9143999" cy="458390"/>
          </a:xfrm>
        </p:spPr>
        <p:txBody>
          <a:bodyPr/>
          <a:lstStyle>
            <a:lvl1pPr marL="0" indent="0" algn="ctr">
              <a:buNone/>
              <a:defRPr sz="2100">
                <a:solidFill>
                  <a:srgbClr val="45545F"/>
                </a:solidFill>
              </a:defRPr>
            </a:lvl1pPr>
          </a:lstStyle>
          <a:p>
            <a:pPr lvl="0"/>
            <a:r>
              <a:rPr lang="en-US" dirty="0"/>
              <a:t>Click to add Activity title</a:t>
            </a:r>
          </a:p>
        </p:txBody>
      </p:sp>
      <p:sp>
        <p:nvSpPr>
          <p:cNvPr id="11" name="TextBox 10">
            <a:extLst>
              <a:ext uri="{FF2B5EF4-FFF2-40B4-BE49-F238E27FC236}">
                <a16:creationId xmlns:a16="http://schemas.microsoft.com/office/drawing/2014/main" id="{C249395E-254B-4DF4-AD8F-137598C79946}"/>
              </a:ext>
            </a:extLst>
          </p:cNvPr>
          <p:cNvSpPr txBox="1"/>
          <p:nvPr/>
        </p:nvSpPr>
        <p:spPr>
          <a:xfrm>
            <a:off x="341925" y="218807"/>
            <a:ext cx="7883768" cy="461665"/>
          </a:xfrm>
          <a:prstGeom prst="rect">
            <a:avLst/>
          </a:prstGeom>
          <a:noFill/>
        </p:spPr>
        <p:txBody>
          <a:bodyPr wrap="square" rtlCol="0">
            <a:spAutoFit/>
          </a:bodyPr>
          <a:lstStyle/>
          <a:p>
            <a:r>
              <a:rPr lang="en-US" sz="2400" b="1" dirty="0">
                <a:solidFill>
                  <a:srgbClr val="ED1C24"/>
                </a:solidFill>
                <a:latin typeface="+mn-lt"/>
              </a:rPr>
              <a:t>Activity</a:t>
            </a:r>
          </a:p>
        </p:txBody>
      </p:sp>
      <p:sp>
        <p:nvSpPr>
          <p:cNvPr id="6" name="Slide Number Placeholder 5">
            <a:extLst>
              <a:ext uri="{FF2B5EF4-FFF2-40B4-BE49-F238E27FC236}">
                <a16:creationId xmlns:a16="http://schemas.microsoft.com/office/drawing/2014/main" id="{2784C09B-F43A-F747-800F-F1DE1DE87130}"/>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8" name="Slide Number Placeholder 5">
            <a:extLst>
              <a:ext uri="{FF2B5EF4-FFF2-40B4-BE49-F238E27FC236}">
                <a16:creationId xmlns:a16="http://schemas.microsoft.com/office/drawing/2014/main" id="{8DC713EE-FFB3-8147-9995-551A638CBF1D}"/>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3" name="Picture 12">
            <a:extLst>
              <a:ext uri="{FF2B5EF4-FFF2-40B4-BE49-F238E27FC236}">
                <a16:creationId xmlns:a16="http://schemas.microsoft.com/office/drawing/2014/main" id="{CE472390-70FA-EF46-BC95-2AB6BD804B49}"/>
              </a:ext>
            </a:extLst>
          </p:cNvPr>
          <p:cNvPicPr>
            <a:picLocks noChangeAspect="1"/>
          </p:cNvPicPr>
          <p:nvPr userDrawn="1"/>
        </p:nvPicPr>
        <p:blipFill>
          <a:blip r:embed="rId2"/>
          <a:stretch>
            <a:fillRect/>
          </a:stretch>
        </p:blipFill>
        <p:spPr>
          <a:xfrm>
            <a:off x="0" y="4514851"/>
            <a:ext cx="9144000" cy="341951"/>
          </a:xfrm>
          <a:prstGeom prst="rect">
            <a:avLst/>
          </a:prstGeom>
        </p:spPr>
      </p:pic>
      <p:pic>
        <p:nvPicPr>
          <p:cNvPr id="17" name="Picture 16" descr="CompTIA_logo.wmf">
            <a:extLst>
              <a:ext uri="{FF2B5EF4-FFF2-40B4-BE49-F238E27FC236}">
                <a16:creationId xmlns:a16="http://schemas.microsoft.com/office/drawing/2014/main" id="{EA95763B-85F6-9048-B507-4FD23026F60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16" name="Picture 15">
            <a:extLst>
              <a:ext uri="{FF2B5EF4-FFF2-40B4-BE49-F238E27FC236}">
                <a16:creationId xmlns:a16="http://schemas.microsoft.com/office/drawing/2014/main" id="{C30FFAE2-1926-424D-9409-EA1F521618BE}"/>
              </a:ext>
            </a:extLst>
          </p:cNvPr>
          <p:cNvPicPr>
            <a:picLocks/>
          </p:cNvPicPr>
          <p:nvPr userDrawn="1"/>
        </p:nvPicPr>
        <p:blipFill>
          <a:blip r:embed="rId4"/>
          <a:stretch>
            <a:fillRect/>
          </a:stretch>
        </p:blipFill>
        <p:spPr>
          <a:xfrm>
            <a:off x="-18288" y="4511039"/>
            <a:ext cx="9180576" cy="347207"/>
          </a:xfrm>
          <a:prstGeom prst="rect">
            <a:avLst/>
          </a:prstGeom>
        </p:spPr>
      </p:pic>
      <p:pic>
        <p:nvPicPr>
          <p:cNvPr id="5" name="Picture 4">
            <a:extLst>
              <a:ext uri="{FF2B5EF4-FFF2-40B4-BE49-F238E27FC236}">
                <a16:creationId xmlns:a16="http://schemas.microsoft.com/office/drawing/2014/main" id="{B3D31B16-7F80-4E40-A64A-D400F2BE5BDA}"/>
              </a:ext>
            </a:extLst>
          </p:cNvPr>
          <p:cNvPicPr>
            <a:picLocks noChangeAspect="1"/>
          </p:cNvPicPr>
          <p:nvPr userDrawn="1"/>
        </p:nvPicPr>
        <p:blipFill>
          <a:blip r:embed="rId5"/>
          <a:stretch>
            <a:fillRect/>
          </a:stretch>
        </p:blipFill>
        <p:spPr>
          <a:xfrm>
            <a:off x="2656114" y="1288868"/>
            <a:ext cx="3829752" cy="2097826"/>
          </a:xfrm>
          <a:prstGeom prst="rect">
            <a:avLst/>
          </a:prstGeom>
        </p:spPr>
      </p:pic>
    </p:spTree>
    <p:extLst>
      <p:ext uri="{BB962C8B-B14F-4D97-AF65-F5344CB8AC3E}">
        <p14:creationId xmlns:p14="http://schemas.microsoft.com/office/powerpoint/2010/main" val="5812348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Slide Number Placeholder 5">
            <a:extLst>
              <a:ext uri="{FF2B5EF4-FFF2-40B4-BE49-F238E27FC236}">
                <a16:creationId xmlns:a16="http://schemas.microsoft.com/office/drawing/2014/main" id="{0B532A39-38A8-2A46-94DF-A7FED7B65D5B}"/>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5" name="Slide Number Placeholder 5">
            <a:extLst>
              <a:ext uri="{FF2B5EF4-FFF2-40B4-BE49-F238E27FC236}">
                <a16:creationId xmlns:a16="http://schemas.microsoft.com/office/drawing/2014/main" id="{13E0E152-89EE-D041-8208-22B1448FC3DA}"/>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9" name="Picture 8" descr="CompTIA_logo.wmf">
            <a:extLst>
              <a:ext uri="{FF2B5EF4-FFF2-40B4-BE49-F238E27FC236}">
                <a16:creationId xmlns:a16="http://schemas.microsoft.com/office/drawing/2014/main" id="{1E765CB9-1B51-9D48-955D-6843AA1B95F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29776148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Reflective Questi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139B97F-4B6B-4623-8514-D7FD629FE24B}"/>
              </a:ext>
            </a:extLst>
          </p:cNvPr>
          <p:cNvSpPr>
            <a:spLocks noGrp="1"/>
          </p:cNvSpPr>
          <p:nvPr>
            <p:ph type="body" sz="quarter" idx="13" hasCustomPrompt="1"/>
          </p:nvPr>
        </p:nvSpPr>
        <p:spPr>
          <a:xfrm>
            <a:off x="341925" y="976531"/>
            <a:ext cx="8460150" cy="3394472"/>
          </a:xfrm>
        </p:spPr>
        <p:txBody>
          <a:bodyPr/>
          <a:lstStyle>
            <a:lvl1pPr>
              <a:spcAft>
                <a:spcPts val="1800"/>
              </a:spcAft>
              <a:buFont typeface="+mj-lt"/>
              <a:buAutoNum type="arabicPeriod"/>
              <a:defRPr sz="1800">
                <a:solidFill>
                  <a:srgbClr val="45545F"/>
                </a:solidFill>
              </a:defRPr>
            </a:lvl1pPr>
            <a:lvl2pPr marL="600075" indent="-257175">
              <a:buFont typeface="+mj-lt"/>
              <a:buAutoNum type="arabicPeriod"/>
              <a:defRPr/>
            </a:lvl2pPr>
            <a:lvl3pPr marL="942975" indent="-257175">
              <a:buFont typeface="+mj-lt"/>
              <a:buAutoNum type="arabicPeriod"/>
              <a:defRPr/>
            </a:lvl3pPr>
            <a:lvl4pPr marL="1371600" indent="-342900">
              <a:buFont typeface="+mj-lt"/>
              <a:buAutoNum type="arabicPeriod"/>
              <a:defRPr/>
            </a:lvl4pPr>
            <a:lvl5pPr marL="1714500" indent="-342900">
              <a:buFont typeface="+mj-lt"/>
              <a:buAutoNum type="arabicPeriod"/>
              <a:defRPr/>
            </a:lvl5pPr>
          </a:lstStyle>
          <a:p>
            <a:pPr lvl="0"/>
            <a:r>
              <a:rPr lang="en-US" dirty="0"/>
              <a:t>Insert Question #1</a:t>
            </a:r>
          </a:p>
          <a:p>
            <a:pPr lvl="0"/>
            <a:r>
              <a:rPr lang="en-US" dirty="0"/>
              <a:t>Insert Question #2</a:t>
            </a:r>
          </a:p>
          <a:p>
            <a:pPr lvl="0"/>
            <a:endParaRPr lang="en-US" dirty="0"/>
          </a:p>
        </p:txBody>
      </p:sp>
      <p:sp>
        <p:nvSpPr>
          <p:cNvPr id="7" name="TextBox 6">
            <a:extLst>
              <a:ext uri="{FF2B5EF4-FFF2-40B4-BE49-F238E27FC236}">
                <a16:creationId xmlns:a16="http://schemas.microsoft.com/office/drawing/2014/main" id="{50A4E754-7F02-4770-8121-961E43A23B05}"/>
              </a:ext>
            </a:extLst>
          </p:cNvPr>
          <p:cNvSpPr txBox="1"/>
          <p:nvPr userDrawn="1"/>
        </p:nvSpPr>
        <p:spPr>
          <a:xfrm>
            <a:off x="341925" y="218807"/>
            <a:ext cx="7883768" cy="461665"/>
          </a:xfrm>
          <a:prstGeom prst="rect">
            <a:avLst/>
          </a:prstGeom>
          <a:noFill/>
        </p:spPr>
        <p:txBody>
          <a:bodyPr wrap="square" rtlCol="0">
            <a:spAutoFit/>
          </a:bodyPr>
          <a:lstStyle/>
          <a:p>
            <a:r>
              <a:rPr lang="en-US" sz="2400" b="1" dirty="0">
                <a:solidFill>
                  <a:srgbClr val="ED1C24"/>
                </a:solidFill>
                <a:latin typeface="+mn-lt"/>
              </a:rPr>
              <a:t>Reflective Questions</a:t>
            </a:r>
          </a:p>
        </p:txBody>
      </p:sp>
      <p:sp>
        <p:nvSpPr>
          <p:cNvPr id="6" name="Slide Number Placeholder 5">
            <a:extLst>
              <a:ext uri="{FF2B5EF4-FFF2-40B4-BE49-F238E27FC236}">
                <a16:creationId xmlns:a16="http://schemas.microsoft.com/office/drawing/2014/main" id="{14A600C4-2AD2-7847-84E5-43FA5600D6B7}"/>
              </a:ext>
            </a:extLst>
          </p:cNvPr>
          <p:cNvSpPr txBox="1">
            <a:spLocks/>
          </p:cNvSpPr>
          <p:nvPr/>
        </p:nvSpPr>
        <p:spPr>
          <a:xfrm>
            <a:off x="-402655"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E5CC41E3-297F-AB42-B4CD-9E84AFB27EFB}"/>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4" name="Picture 13" descr="CompTIA_logo.wmf">
            <a:extLst>
              <a:ext uri="{FF2B5EF4-FFF2-40B4-BE49-F238E27FC236}">
                <a16:creationId xmlns:a16="http://schemas.microsoft.com/office/drawing/2014/main" id="{9EDA33E4-71A4-D841-BB71-AA1209C4CDB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8" name="Picture 7">
            <a:extLst>
              <a:ext uri="{FF2B5EF4-FFF2-40B4-BE49-F238E27FC236}">
                <a16:creationId xmlns:a16="http://schemas.microsoft.com/office/drawing/2014/main" id="{52F70059-50E2-B24D-9AA3-145112C8E861}"/>
              </a:ext>
            </a:extLst>
          </p:cNvPr>
          <p:cNvPicPr>
            <a:picLocks noChangeAspect="1"/>
          </p:cNvPicPr>
          <p:nvPr userDrawn="1"/>
        </p:nvPicPr>
        <p:blipFill>
          <a:blip r:embed="rId3"/>
          <a:stretch>
            <a:fillRect/>
          </a:stretch>
        </p:blipFill>
        <p:spPr>
          <a:xfrm>
            <a:off x="6447759" y="3743863"/>
            <a:ext cx="2696240" cy="1402469"/>
          </a:xfrm>
          <a:prstGeom prst="rect">
            <a:avLst/>
          </a:prstGeom>
        </p:spPr>
      </p:pic>
    </p:spTree>
    <p:extLst>
      <p:ext uri="{BB962C8B-B14F-4D97-AF65-F5344CB8AC3E}">
        <p14:creationId xmlns:p14="http://schemas.microsoft.com/office/powerpoint/2010/main" val="4617286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61789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atin typeface="+mn-lt"/>
              </a:defRPr>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800">
                <a:solidFill>
                  <a:srgbClr val="45545F"/>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Slide Number Placeholder 5">
            <a:extLst>
              <a:ext uri="{FF2B5EF4-FFF2-40B4-BE49-F238E27FC236}">
                <a16:creationId xmlns:a16="http://schemas.microsoft.com/office/drawing/2014/main" id="{0E3403EC-28B3-2848-96B2-0EB19ACC0D43}"/>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5" name="Slide Number Placeholder 5">
            <a:extLst>
              <a:ext uri="{FF2B5EF4-FFF2-40B4-BE49-F238E27FC236}">
                <a16:creationId xmlns:a16="http://schemas.microsoft.com/office/drawing/2014/main" id="{7D192D95-7954-EB43-B134-73EFED82A97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9" name="Picture 8" descr="CompTIA_logo.wmf">
            <a:extLst>
              <a:ext uri="{FF2B5EF4-FFF2-40B4-BE49-F238E27FC236}">
                <a16:creationId xmlns:a16="http://schemas.microsoft.com/office/drawing/2014/main" id="{58B37B13-2D80-ED4F-AA57-92F8720DF4E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22029244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Content Placeholder 2"/>
          <p:cNvSpPr>
            <a:spLocks noGrp="1"/>
          </p:cNvSpPr>
          <p:nvPr>
            <p:ph sz="half" idx="1"/>
          </p:nvPr>
        </p:nvSpPr>
        <p:spPr>
          <a:xfrm>
            <a:off x="457200" y="1200151"/>
            <a:ext cx="4038600" cy="3394472"/>
          </a:xfrm>
        </p:spPr>
        <p:txBody>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48200" y="1200151"/>
            <a:ext cx="4038600" cy="3394472"/>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p:txBody>
      </p:sp>
      <p:sp>
        <p:nvSpPr>
          <p:cNvPr id="5" name="Slide Number Placeholder 5">
            <a:extLst>
              <a:ext uri="{FF2B5EF4-FFF2-40B4-BE49-F238E27FC236}">
                <a16:creationId xmlns:a16="http://schemas.microsoft.com/office/drawing/2014/main" id="{F5D94452-C962-A343-85AC-E3B4874697F0}"/>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6" name="Slide Number Placeholder 5">
            <a:extLst>
              <a:ext uri="{FF2B5EF4-FFF2-40B4-BE49-F238E27FC236}">
                <a16:creationId xmlns:a16="http://schemas.microsoft.com/office/drawing/2014/main" id="{AB226F9D-6293-B945-9CB4-7274CE8670A6}"/>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0" name="Picture 9" descr="CompTIA_logo.wmf">
            <a:extLst>
              <a:ext uri="{FF2B5EF4-FFF2-40B4-BE49-F238E27FC236}">
                <a16:creationId xmlns:a16="http://schemas.microsoft.com/office/drawing/2014/main" id="{953D7D55-FF4B-144A-9A47-F9B21A50C6A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0336958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Text Placeholder 2"/>
          <p:cNvSpPr>
            <a:spLocks noGrp="1"/>
          </p:cNvSpPr>
          <p:nvPr>
            <p:ph type="body" idx="1"/>
          </p:nvPr>
        </p:nvSpPr>
        <p:spPr>
          <a:xfrm>
            <a:off x="457200" y="1151335"/>
            <a:ext cx="4040188" cy="479822"/>
          </a:xfrm>
        </p:spPr>
        <p:txBody>
          <a:bodyPr anchor="b">
            <a:noAutofit/>
          </a:bodyPr>
          <a:lstStyle>
            <a:lvl1pPr marL="0" indent="0" algn="l">
              <a:buNone/>
              <a:defRPr sz="1800" b="1">
                <a:solidFill>
                  <a:srgbClr val="45545F"/>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45028" y="1151335"/>
            <a:ext cx="4041775" cy="479822"/>
          </a:xfrm>
        </p:spPr>
        <p:txBody>
          <a:bodyPr anchor="b">
            <a:noAutofit/>
          </a:bodyPr>
          <a:lstStyle>
            <a:lvl1pPr marL="0" indent="0">
              <a:buNone/>
              <a:defRPr sz="1800" b="1">
                <a:solidFill>
                  <a:srgbClr val="45545F"/>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8" y="1631156"/>
            <a:ext cx="4041775"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7" name="Slide Number Placeholder 5">
            <a:extLst>
              <a:ext uri="{FF2B5EF4-FFF2-40B4-BE49-F238E27FC236}">
                <a16:creationId xmlns:a16="http://schemas.microsoft.com/office/drawing/2014/main" id="{465A5C3B-129C-D748-B860-AFF7226C86E0}"/>
              </a:ext>
            </a:extLst>
          </p:cNvPr>
          <p:cNvSpPr>
            <a:spLocks noGrp="1"/>
          </p:cNvSpPr>
          <p:nvPr>
            <p:ph type="sldNum" sz="quarter" idx="10"/>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8" name="Slide Number Placeholder 5">
            <a:extLst>
              <a:ext uri="{FF2B5EF4-FFF2-40B4-BE49-F238E27FC236}">
                <a16:creationId xmlns:a16="http://schemas.microsoft.com/office/drawing/2014/main" id="{F1D68FB8-E621-1848-9493-C38F1D7EBE2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2" name="Picture 11" descr="CompTIA_logo.wmf">
            <a:extLst>
              <a:ext uri="{FF2B5EF4-FFF2-40B4-BE49-F238E27FC236}">
                <a16:creationId xmlns:a16="http://schemas.microsoft.com/office/drawing/2014/main" id="{9E0A0277-6F7D-464A-B7AB-99B78E17BC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29579825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972" y="80597"/>
            <a:ext cx="7797800" cy="615462"/>
          </a:xfrm>
        </p:spPr>
        <p:txBody>
          <a:bodyPr anchor="ctr" anchorCtr="0">
            <a:noAutofit/>
          </a:bodyPr>
          <a:lstStyle>
            <a:lvl1pPr algn="l">
              <a:defRPr sz="2400" b="1">
                <a:latin typeface="+mn-lt"/>
              </a:defRPr>
            </a:lvl1pPr>
          </a:lstStyle>
          <a:p>
            <a:r>
              <a:rPr lang="en-US" dirty="0"/>
              <a:t>Click to add title</a:t>
            </a:r>
          </a:p>
        </p:txBody>
      </p:sp>
      <p:sp>
        <p:nvSpPr>
          <p:cNvPr id="3" name="Content Placeholder 2"/>
          <p:cNvSpPr>
            <a:spLocks noGrp="1"/>
          </p:cNvSpPr>
          <p:nvPr>
            <p:ph idx="1"/>
          </p:nvPr>
        </p:nvSpPr>
        <p:spPr>
          <a:xfrm>
            <a:off x="3575050" y="1076327"/>
            <a:ext cx="5111750" cy="3518297"/>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800">
                <a:solidFill>
                  <a:srgbClr val="45545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Slide Number Placeholder 5">
            <a:extLst>
              <a:ext uri="{FF2B5EF4-FFF2-40B4-BE49-F238E27FC236}">
                <a16:creationId xmlns:a16="http://schemas.microsoft.com/office/drawing/2014/main" id="{1C1949C1-B925-B544-AA5E-2B852777C1B7}"/>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6" name="Slide Number Placeholder 5">
            <a:extLst>
              <a:ext uri="{FF2B5EF4-FFF2-40B4-BE49-F238E27FC236}">
                <a16:creationId xmlns:a16="http://schemas.microsoft.com/office/drawing/2014/main" id="{5C377139-E7E4-3D4D-86BD-7F66AB957479}"/>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0" name="Picture 9" descr="CompTIA_logo.wmf">
            <a:extLst>
              <a:ext uri="{FF2B5EF4-FFF2-40B4-BE49-F238E27FC236}">
                <a16:creationId xmlns:a16="http://schemas.microsoft.com/office/drawing/2014/main" id="{840D7BB1-77D8-B148-9C19-407AE5F22E9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27172483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717679"/>
            <a:ext cx="5486400" cy="425054"/>
          </a:xfrm>
        </p:spPr>
        <p:txBody>
          <a:bodyPr anchor="b"/>
          <a:lstStyle>
            <a:lvl1pPr algn="l">
              <a:defRPr sz="1800" b="1">
                <a:latin typeface="+mn-lt"/>
              </a:defRPr>
            </a:lvl1pPr>
          </a:lstStyle>
          <a:p>
            <a:r>
              <a:rPr lang="en-US"/>
              <a:t>Click to edit Master title style</a:t>
            </a:r>
            <a:endParaRPr lang="en-US" dirty="0"/>
          </a:p>
        </p:txBody>
      </p:sp>
      <p:sp>
        <p:nvSpPr>
          <p:cNvPr id="3" name="Picture Placeholder 2"/>
          <p:cNvSpPr>
            <a:spLocks noGrp="1"/>
          </p:cNvSpPr>
          <p:nvPr>
            <p:ph type="pic" idx="1"/>
          </p:nvPr>
        </p:nvSpPr>
        <p:spPr>
          <a:xfrm>
            <a:off x="1792288" y="835270"/>
            <a:ext cx="5486400" cy="2827640"/>
          </a:xfrm>
        </p:spPr>
        <p:txBody>
          <a:bodyPr>
            <a:noAutofit/>
          </a:bodyPr>
          <a:lstStyle>
            <a:lvl1pPr marL="0" indent="0">
              <a:buNone/>
              <a:defRPr sz="1800">
                <a:solidFill>
                  <a:srgbClr val="45545F"/>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1792288" y="4142732"/>
            <a:ext cx="5486400" cy="603647"/>
          </a:xfrm>
        </p:spPr>
        <p:txBody>
          <a:bodyPr/>
          <a:lstStyle>
            <a:lvl1pPr marL="0" indent="0">
              <a:buNone/>
              <a:defRPr sz="1800">
                <a:solidFill>
                  <a:srgbClr val="45545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Slide Number Placeholder 5">
            <a:extLst>
              <a:ext uri="{FF2B5EF4-FFF2-40B4-BE49-F238E27FC236}">
                <a16:creationId xmlns:a16="http://schemas.microsoft.com/office/drawing/2014/main" id="{A43D6327-F44D-AF41-80D9-C8F881FE6F2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6" name="Slide Number Placeholder 5">
            <a:extLst>
              <a:ext uri="{FF2B5EF4-FFF2-40B4-BE49-F238E27FC236}">
                <a16:creationId xmlns:a16="http://schemas.microsoft.com/office/drawing/2014/main" id="{1AF11E4D-3647-2042-8AA9-4ADEF03A889D}"/>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0" name="Picture 9" descr="CompTIA_logo.wmf">
            <a:extLst>
              <a:ext uri="{FF2B5EF4-FFF2-40B4-BE49-F238E27FC236}">
                <a16:creationId xmlns:a16="http://schemas.microsoft.com/office/drawing/2014/main" id="{864C3DE1-22DC-4B48-9954-09A38AB51EF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2724457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No Fill Slide">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41927" y="75202"/>
            <a:ext cx="8455567" cy="633458"/>
          </a:xfrm>
          <a:prstGeom prst="rect">
            <a:avLst/>
          </a:prstGeom>
        </p:spPr>
        <p:txBody>
          <a:bodyPr vert="horz" lIns="91440" tIns="45720" rIns="91440" bIns="45720" rtlCol="0" anchor="ctr">
            <a:noAutofit/>
          </a:bodyPr>
          <a:lstStyle>
            <a:lvl1pPr>
              <a:defRPr>
                <a:solidFill>
                  <a:srgbClr val="ED1C24"/>
                </a:solidFill>
              </a:defRPr>
            </a:lvl1pPr>
          </a:lstStyle>
          <a:p>
            <a:r>
              <a:rPr lang="en-US" dirty="0"/>
              <a:t>Click to add title</a:t>
            </a:r>
          </a:p>
        </p:txBody>
      </p:sp>
      <p:sp>
        <p:nvSpPr>
          <p:cNvPr id="11" name="Slide Number Placeholder 5">
            <a:extLst>
              <a:ext uri="{FF2B5EF4-FFF2-40B4-BE49-F238E27FC236}">
                <a16:creationId xmlns:a16="http://schemas.microsoft.com/office/drawing/2014/main" id="{AD1568E5-94C1-AF4C-A4BA-19730F022926}"/>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3" name="Slide Number Placeholder 5">
            <a:extLst>
              <a:ext uri="{FF2B5EF4-FFF2-40B4-BE49-F238E27FC236}">
                <a16:creationId xmlns:a16="http://schemas.microsoft.com/office/drawing/2014/main" id="{CD95E9CC-440B-FB49-9F80-F9E9877D3292}"/>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6" name="Text Placeholder 2">
            <a:extLst>
              <a:ext uri="{FF2B5EF4-FFF2-40B4-BE49-F238E27FC236}">
                <a16:creationId xmlns:a16="http://schemas.microsoft.com/office/drawing/2014/main" id="{72C6F783-9286-1544-850A-F82A0510B462}"/>
              </a:ext>
            </a:extLst>
          </p:cNvPr>
          <p:cNvSpPr>
            <a:spLocks noGrp="1"/>
          </p:cNvSpPr>
          <p:nvPr>
            <p:ph idx="1" hasCustomPrompt="1"/>
          </p:nvPr>
        </p:nvSpPr>
        <p:spPr>
          <a:xfrm>
            <a:off x="341924" y="980347"/>
            <a:ext cx="8460152" cy="3567590"/>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0" name="Picture 9" descr="CompTIA_logo.wmf">
            <a:extLst>
              <a:ext uri="{FF2B5EF4-FFF2-40B4-BE49-F238E27FC236}">
                <a16:creationId xmlns:a16="http://schemas.microsoft.com/office/drawing/2014/main" id="{BB89A167-2C0A-E142-A4E6-098E36FF4B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24870318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Vertical Text Placeholder 2"/>
          <p:cNvSpPr>
            <a:spLocks noGrp="1"/>
          </p:cNvSpPr>
          <p:nvPr>
            <p:ph type="body" orient="vert" idx="1"/>
          </p:nvPr>
        </p:nvSpPr>
        <p:spPr/>
        <p:txBody>
          <a:bodyPr vert="eaVert"/>
          <a:lstStyle>
            <a:lvl1pPr>
              <a:defRPr>
                <a:solidFill>
                  <a:srgbClr val="45545F"/>
                </a:solidFill>
              </a:defRPr>
            </a:lvl1pPr>
            <a:lvl2pPr>
              <a:defRPr>
                <a:solidFill>
                  <a:srgbClr val="45545F"/>
                </a:solidFill>
              </a:defRPr>
            </a:lvl2pPr>
            <a:lvl3pPr>
              <a:defRPr>
                <a:solidFill>
                  <a:srgbClr val="45545F"/>
                </a:solidFill>
              </a:defRPr>
            </a:lvl3pPr>
          </a:lstStyle>
          <a:p>
            <a:pPr lvl="0"/>
            <a:r>
              <a:rPr lang="en-US"/>
              <a:t>Edit Master text styles</a:t>
            </a:r>
          </a:p>
          <a:p>
            <a:pPr lvl="1"/>
            <a:r>
              <a:rPr lang="en-US"/>
              <a:t>Second level</a:t>
            </a:r>
          </a:p>
          <a:p>
            <a:pPr lvl="2"/>
            <a:r>
              <a:rPr lang="en-US"/>
              <a:t>Third level</a:t>
            </a:r>
          </a:p>
        </p:txBody>
      </p:sp>
      <p:sp>
        <p:nvSpPr>
          <p:cNvPr id="4" name="Slide Number Placeholder 5">
            <a:extLst>
              <a:ext uri="{FF2B5EF4-FFF2-40B4-BE49-F238E27FC236}">
                <a16:creationId xmlns:a16="http://schemas.microsoft.com/office/drawing/2014/main" id="{DB01C9F3-3BDB-EE4F-8A30-9A2C41287F92}"/>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5" name="Slide Number Placeholder 5">
            <a:extLst>
              <a:ext uri="{FF2B5EF4-FFF2-40B4-BE49-F238E27FC236}">
                <a16:creationId xmlns:a16="http://schemas.microsoft.com/office/drawing/2014/main" id="{BFBB5713-2AA6-6A44-B019-28FDF5A1CE7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9" name="Picture 8" descr="CompTIA_logo.wmf">
            <a:extLst>
              <a:ext uri="{FF2B5EF4-FFF2-40B4-BE49-F238E27FC236}">
                <a16:creationId xmlns:a16="http://schemas.microsoft.com/office/drawing/2014/main" id="{863308DA-D7BC-384E-821F-8A3A2D1C8CE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9114062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6629400" y="908539"/>
            <a:ext cx="2057400" cy="3686084"/>
          </a:xfrm>
        </p:spPr>
        <p:txBody>
          <a:bodyPr vert="eaVert"/>
          <a:lstStyle>
            <a:lvl1pPr>
              <a:defRPr b="1">
                <a:solidFill>
                  <a:srgbClr val="45545F"/>
                </a:solidFill>
                <a:latin typeface="+mn-lt"/>
              </a:defRPr>
            </a:lvl1pPr>
          </a:lstStyle>
          <a:p>
            <a:r>
              <a:rPr lang="en-US" dirty="0"/>
              <a:t>Click to add title</a:t>
            </a:r>
          </a:p>
        </p:txBody>
      </p:sp>
      <p:sp>
        <p:nvSpPr>
          <p:cNvPr id="3" name="Vertical Text Placeholder 2"/>
          <p:cNvSpPr>
            <a:spLocks noGrp="1"/>
          </p:cNvSpPr>
          <p:nvPr>
            <p:ph type="body" orient="vert" idx="1"/>
          </p:nvPr>
        </p:nvSpPr>
        <p:spPr>
          <a:xfrm>
            <a:off x="457200" y="908539"/>
            <a:ext cx="6019800" cy="3686084"/>
          </a:xfrm>
        </p:spPr>
        <p:txBody>
          <a:bodyPr vert="eaVert"/>
          <a:lstStyle>
            <a:lvl1pPr>
              <a:defRPr>
                <a:solidFill>
                  <a:srgbClr val="45545F"/>
                </a:solidFill>
              </a:defRPr>
            </a:lvl1pPr>
            <a:lvl2pPr>
              <a:defRPr>
                <a:solidFill>
                  <a:srgbClr val="45545F"/>
                </a:solidFill>
              </a:defRPr>
            </a:lvl2pPr>
            <a:lvl3pPr>
              <a:defRPr>
                <a:solidFill>
                  <a:srgbClr val="45545F"/>
                </a:solidFill>
              </a:defRPr>
            </a:lvl3pPr>
          </a:lstStyle>
          <a:p>
            <a:pPr lvl="0"/>
            <a:r>
              <a:rPr lang="en-US"/>
              <a:t>Edit Master text styles</a:t>
            </a:r>
          </a:p>
          <a:p>
            <a:pPr lvl="1"/>
            <a:r>
              <a:rPr lang="en-US"/>
              <a:t>Second level</a:t>
            </a:r>
          </a:p>
          <a:p>
            <a:pPr lvl="2"/>
            <a:r>
              <a:rPr lang="en-US"/>
              <a:t>Third level</a:t>
            </a:r>
          </a:p>
        </p:txBody>
      </p:sp>
      <p:sp>
        <p:nvSpPr>
          <p:cNvPr id="4" name="Slide Number Placeholder 5">
            <a:extLst>
              <a:ext uri="{FF2B5EF4-FFF2-40B4-BE49-F238E27FC236}">
                <a16:creationId xmlns:a16="http://schemas.microsoft.com/office/drawing/2014/main" id="{43BDB5AB-F661-7543-882F-AF797D8A21C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5" name="Slide Number Placeholder 5">
            <a:extLst>
              <a:ext uri="{FF2B5EF4-FFF2-40B4-BE49-F238E27FC236}">
                <a16:creationId xmlns:a16="http://schemas.microsoft.com/office/drawing/2014/main" id="{A8B1C3BD-5CFC-B54B-B06A-247C2168BA59}"/>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9" name="Picture 8" descr="CompTIA_logo.wmf">
            <a:extLst>
              <a:ext uri="{FF2B5EF4-FFF2-40B4-BE49-F238E27FC236}">
                <a16:creationId xmlns:a16="http://schemas.microsoft.com/office/drawing/2014/main" id="{18730890-2F38-5A47-B746-C8A5D1CBF98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0523748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No Image or Icon">
    <p:spTree>
      <p:nvGrpSpPr>
        <p:cNvPr id="1" name=""/>
        <p:cNvGrpSpPr/>
        <p:nvPr/>
      </p:nvGrpSpPr>
      <p:grpSpPr>
        <a:xfrm>
          <a:off x="0" y="0"/>
          <a:ext cx="0" cy="0"/>
          <a:chOff x="0" y="0"/>
          <a:chExt cx="0" cy="0"/>
        </a:xfrm>
      </p:grpSpPr>
      <p:sp>
        <p:nvSpPr>
          <p:cNvPr id="9" name="Round Diagonal Corner Rectangle 8">
            <a:extLst>
              <a:ext uri="{FF2B5EF4-FFF2-40B4-BE49-F238E27FC236}">
                <a16:creationId xmlns:a16="http://schemas.microsoft.com/office/drawing/2014/main" id="{A6D98B26-BAB8-9248-A901-B3CA74DA7FAD}"/>
              </a:ext>
            </a:extLst>
          </p:cNvPr>
          <p:cNvSpPr/>
          <p:nvPr userDrawn="1"/>
        </p:nvSpPr>
        <p:spPr>
          <a:xfrm>
            <a:off x="408561" y="331611"/>
            <a:ext cx="8346333" cy="3443110"/>
          </a:xfrm>
          <a:prstGeom prst="round2DiagRect">
            <a:avLst>
              <a:gd name="adj1" fmla="val 0"/>
              <a:gd name="adj2" fmla="val 11792"/>
            </a:avLst>
          </a:prstGeom>
          <a:solidFill>
            <a:srgbClr val="0090B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B2FEEEDD-0751-854A-9852-93F3EA02290E}"/>
              </a:ext>
            </a:extLst>
          </p:cNvPr>
          <p:cNvSpPr>
            <a:spLocks noGrp="1"/>
          </p:cNvSpPr>
          <p:nvPr>
            <p:ph type="ctrTitle"/>
          </p:nvPr>
        </p:nvSpPr>
        <p:spPr>
          <a:xfrm>
            <a:off x="650366" y="1051278"/>
            <a:ext cx="7981244" cy="1100674"/>
          </a:xfrm>
        </p:spPr>
        <p:txBody>
          <a:bodyPr lIns="0" rIns="0" anchor="b">
            <a:noAutofit/>
          </a:bodyPr>
          <a:lstStyle>
            <a:lvl1pPr algn="l">
              <a:defRPr sz="3600" b="1">
                <a:solidFill>
                  <a:srgbClr val="FFFFFF"/>
                </a:solidFill>
                <a:latin typeface="+mn-lt"/>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658038CC-5DF0-1545-A424-EA63B177F16F}"/>
              </a:ext>
            </a:extLst>
          </p:cNvPr>
          <p:cNvSpPr>
            <a:spLocks noGrp="1"/>
          </p:cNvSpPr>
          <p:nvPr>
            <p:ph type="subTitle" idx="1"/>
          </p:nvPr>
        </p:nvSpPr>
        <p:spPr>
          <a:xfrm>
            <a:off x="650366" y="2159007"/>
            <a:ext cx="6207634" cy="489656"/>
          </a:xfrm>
        </p:spPr>
        <p:txBody>
          <a:bodyPr lIns="0" rIns="0">
            <a:no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5" name="Picture 14" descr="CompTIA_logo.wmf">
            <a:extLst>
              <a:ext uri="{FF2B5EF4-FFF2-40B4-BE49-F238E27FC236}">
                <a16:creationId xmlns:a16="http://schemas.microsoft.com/office/drawing/2014/main" id="{859BC51B-7E40-1041-A8C3-D54CE59B1CF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97111" y="4369323"/>
            <a:ext cx="1684782" cy="360426"/>
          </a:xfrm>
          <a:prstGeom prst="rect">
            <a:avLst/>
          </a:prstGeom>
        </p:spPr>
      </p:pic>
    </p:spTree>
    <p:extLst>
      <p:ext uri="{BB962C8B-B14F-4D97-AF65-F5344CB8AC3E}">
        <p14:creationId xmlns:p14="http://schemas.microsoft.com/office/powerpoint/2010/main" val="13537763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Glossary Term Definition with Corner Fill">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944984"/>
            <a:ext cx="6934200" cy="571500"/>
          </a:xfrm>
        </p:spPr>
        <p:txBody>
          <a:bodyPr/>
          <a:lstStyle>
            <a:lvl1pPr marL="0" indent="0" algn="l" defTabSz="342900" rtl="0" eaLnBrk="1" latinLnBrk="0" hangingPunct="1">
              <a:spcBef>
                <a:spcPct val="20000"/>
              </a:spcBef>
              <a:buClr>
                <a:schemeClr val="accent1"/>
              </a:buClr>
              <a:buFont typeface="Arial"/>
              <a:buNone/>
              <a:defRPr lang="en-US" sz="1800" kern="1200" dirty="0" smtClean="0">
                <a:solidFill>
                  <a:srgbClr val="ED1C24"/>
                </a:solidFill>
                <a:latin typeface="+mn-lt"/>
                <a:ea typeface="+mn-ea"/>
                <a:cs typeface="+mn-cs"/>
              </a:defRPr>
            </a:lvl1pPr>
            <a:lvl2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2pPr>
            <a:lvl3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3pPr>
            <a:lvl4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4pPr>
            <a:lvl5pPr marL="0" indent="0" algn="l" defTabSz="342900" rtl="0" eaLnBrk="1" latinLnBrk="0" hangingPunct="1">
              <a:spcBef>
                <a:spcPct val="20000"/>
              </a:spcBef>
              <a:buClr>
                <a:schemeClr val="accent1"/>
              </a:buClr>
              <a:buFont typeface="Arial"/>
              <a:buNone/>
              <a:defRPr lang="en-US" sz="1350" kern="1200" dirty="0">
                <a:solidFill>
                  <a:srgbClr val="0070C0"/>
                </a:solidFill>
                <a:latin typeface="+mn-lt"/>
                <a:ea typeface="+mn-ea"/>
                <a:cs typeface="+mn-cs"/>
              </a:defRPr>
            </a:lvl5pPr>
          </a:lstStyle>
          <a:p>
            <a:pPr lvl="0"/>
            <a:r>
              <a:rPr lang="en-US" dirty="0"/>
              <a:t>Term: definition. (Format “term” in bold.)</a:t>
            </a:r>
          </a:p>
        </p:txBody>
      </p:sp>
      <p:sp>
        <p:nvSpPr>
          <p:cNvPr id="11" name="Slide Number Placeholder 5">
            <a:extLst>
              <a:ext uri="{FF2B5EF4-FFF2-40B4-BE49-F238E27FC236}">
                <a16:creationId xmlns:a16="http://schemas.microsoft.com/office/drawing/2014/main" id="{BBD1DE29-ADE7-384D-809A-A52F9DD45FFD}"/>
              </a:ext>
            </a:extLst>
          </p:cNvPr>
          <p:cNvSpPr txBox="1">
            <a:spLocks/>
          </p:cNvSpPr>
          <p:nvPr userDrawn="1"/>
        </p:nvSpPr>
        <p:spPr>
          <a:xfrm>
            <a:off x="81975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4" name="Slide Number Placeholder 5">
            <a:extLst>
              <a:ext uri="{FF2B5EF4-FFF2-40B4-BE49-F238E27FC236}">
                <a16:creationId xmlns:a16="http://schemas.microsoft.com/office/drawing/2014/main" id="{2E180A83-A907-544F-B0AF-DAD9FC2DF73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6" name="Text Placeholder 2">
            <a:extLst>
              <a:ext uri="{FF2B5EF4-FFF2-40B4-BE49-F238E27FC236}">
                <a16:creationId xmlns:a16="http://schemas.microsoft.com/office/drawing/2014/main" id="{8B707612-480C-B144-82D3-40F98F576EEF}"/>
              </a:ext>
            </a:extLst>
          </p:cNvPr>
          <p:cNvSpPr>
            <a:spLocks noGrp="1"/>
          </p:cNvSpPr>
          <p:nvPr>
            <p:ph idx="1" hasCustomPrompt="1"/>
          </p:nvPr>
        </p:nvSpPr>
        <p:spPr>
          <a:xfrm>
            <a:off x="341924" y="1696453"/>
            <a:ext cx="8460152" cy="2985451"/>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20" name="Picture 19" descr="CompTIA_logo.wmf">
            <a:extLst>
              <a:ext uri="{FF2B5EF4-FFF2-40B4-BE49-F238E27FC236}">
                <a16:creationId xmlns:a16="http://schemas.microsoft.com/office/drawing/2014/main" id="{31E12641-FDB9-264E-B844-D1FF43FEA4D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22" name="Picture 100" descr="book">
            <a:extLst>
              <a:ext uri="{FF2B5EF4-FFF2-40B4-BE49-F238E27FC236}">
                <a16:creationId xmlns:a16="http://schemas.microsoft.com/office/drawing/2014/main" id="{29E8A41D-6CE0-CC41-8C86-34EFB1EAFD7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8851" y="782499"/>
            <a:ext cx="911191" cy="79729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12C9C1D8-EBAB-9044-B613-CB1F1A3C1F30}"/>
              </a:ext>
            </a:extLst>
          </p:cNvPr>
          <p:cNvPicPr>
            <a:picLocks noChangeAspect="1"/>
          </p:cNvPicPr>
          <p:nvPr userDrawn="1"/>
        </p:nvPicPr>
        <p:blipFill>
          <a:blip r:embed="rId4"/>
          <a:stretch>
            <a:fillRect/>
          </a:stretch>
        </p:blipFill>
        <p:spPr>
          <a:xfrm>
            <a:off x="6938442" y="3143794"/>
            <a:ext cx="2205558" cy="1999706"/>
          </a:xfrm>
          <a:prstGeom prst="rect">
            <a:avLst/>
          </a:prstGeom>
        </p:spPr>
      </p:pic>
    </p:spTree>
    <p:extLst>
      <p:ext uri="{BB962C8B-B14F-4D97-AF65-F5344CB8AC3E}">
        <p14:creationId xmlns:p14="http://schemas.microsoft.com/office/powerpoint/2010/main" val="40779864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Hands-On Activity">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62593A58-0959-CB4D-8C6B-BF10FB4E9B2C}"/>
              </a:ext>
            </a:extLst>
          </p:cNvPr>
          <p:cNvSpPr>
            <a:spLocks noGrp="1"/>
          </p:cNvSpPr>
          <p:nvPr>
            <p:ph idx="1" hasCustomPrompt="1"/>
          </p:nvPr>
        </p:nvSpPr>
        <p:spPr>
          <a:xfrm>
            <a:off x="341924" y="980348"/>
            <a:ext cx="8460152" cy="3701556"/>
          </a:xfrm>
          <a:prstGeom prst="rect">
            <a:avLst/>
          </a:prstGeom>
        </p:spPr>
        <p:txBody>
          <a:bodyPr vert="horz" lIns="91440" tIns="45720" rIns="91440" bIns="45720" rtlCol="0">
            <a:noAutofit/>
          </a:bodyPr>
          <a:lstStyle>
            <a:lvl1pPr>
              <a:defRPr>
                <a:solidFill>
                  <a:srgbClr val="45545F"/>
                </a:solidFill>
              </a:defRPr>
            </a:lvl1pPr>
          </a:lstStyle>
          <a:p>
            <a:pPr lvl="0"/>
            <a:r>
              <a:rPr lang="en-US" dirty="0"/>
              <a:t>Click to edit Master text styles</a:t>
            </a:r>
          </a:p>
          <a:p>
            <a:pPr lvl="0"/>
            <a:r>
              <a:rPr lang="en-US" dirty="0"/>
              <a:t>Second level</a:t>
            </a:r>
          </a:p>
          <a:p>
            <a:pPr lvl="0"/>
            <a:r>
              <a:rPr lang="en-US" dirty="0"/>
              <a:t>Third level</a:t>
            </a:r>
          </a:p>
        </p:txBody>
      </p:sp>
      <p:pic>
        <p:nvPicPr>
          <p:cNvPr id="4" name="Picture 3">
            <a:extLst>
              <a:ext uri="{FF2B5EF4-FFF2-40B4-BE49-F238E27FC236}">
                <a16:creationId xmlns:a16="http://schemas.microsoft.com/office/drawing/2014/main" id="{67C22BF4-CE2A-B54A-B1D6-2812AD7BCBD9}"/>
              </a:ext>
            </a:extLst>
          </p:cNvPr>
          <p:cNvPicPr>
            <a:picLocks noChangeAspect="1"/>
          </p:cNvPicPr>
          <p:nvPr userDrawn="1"/>
        </p:nvPicPr>
        <p:blipFill>
          <a:blip r:embed="rId2"/>
          <a:stretch>
            <a:fillRect/>
          </a:stretch>
        </p:blipFill>
        <p:spPr>
          <a:xfrm>
            <a:off x="7215509" y="3683725"/>
            <a:ext cx="1605177" cy="998219"/>
          </a:xfrm>
          <a:prstGeom prst="rect">
            <a:avLst/>
          </a:prstGeom>
        </p:spPr>
      </p:pic>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Activity title</a:t>
            </a:r>
          </a:p>
        </p:txBody>
      </p:sp>
      <p:sp>
        <p:nvSpPr>
          <p:cNvPr id="5" name="Slide Number Placeholder 5">
            <a:extLst>
              <a:ext uri="{FF2B5EF4-FFF2-40B4-BE49-F238E27FC236}">
                <a16:creationId xmlns:a16="http://schemas.microsoft.com/office/drawing/2014/main" id="{15727794-1D8F-EE4B-86CA-492FD31C8844}"/>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02E05C79-1716-3D41-94C9-03C7F4E93A4D}"/>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5" name="Picture 14" descr="CompTIA_logo.wmf">
            <a:extLst>
              <a:ext uri="{FF2B5EF4-FFF2-40B4-BE49-F238E27FC236}">
                <a16:creationId xmlns:a16="http://schemas.microsoft.com/office/drawing/2014/main" id="{7C6D3784-9980-4349-B5E5-5AAE6F7E51C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14652931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Minds-On Activity">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CE126EC4-13CC-5047-ACF1-7FCEABFB0D5E}"/>
              </a:ext>
            </a:extLst>
          </p:cNvPr>
          <p:cNvSpPr>
            <a:spLocks noGrp="1"/>
          </p:cNvSpPr>
          <p:nvPr>
            <p:ph idx="1" hasCustomPrompt="1"/>
          </p:nvPr>
        </p:nvSpPr>
        <p:spPr>
          <a:xfrm>
            <a:off x="341924" y="980348"/>
            <a:ext cx="8460152" cy="3701556"/>
          </a:xfrm>
          <a:prstGeom prst="rect">
            <a:avLst/>
          </a:prstGeom>
        </p:spPr>
        <p:txBody>
          <a:bodyPr vert="horz" lIns="91440" tIns="45720" rIns="91440" bIns="45720" rtlCol="0">
            <a:noAutofit/>
          </a:bodyPr>
          <a:lstStyle>
            <a:lvl1pPr>
              <a:defRPr>
                <a:solidFill>
                  <a:srgbClr val="45545F"/>
                </a:solidFill>
              </a:defRPr>
            </a:lvl1pPr>
          </a:lstStyle>
          <a:p>
            <a:pPr lvl="0"/>
            <a:r>
              <a:rPr lang="en-US" dirty="0"/>
              <a:t>Click to edit Master text styles</a:t>
            </a:r>
          </a:p>
          <a:p>
            <a:pPr lvl="0"/>
            <a:r>
              <a:rPr lang="en-US" dirty="0"/>
              <a:t>Second level</a:t>
            </a:r>
          </a:p>
          <a:p>
            <a:pPr lvl="0"/>
            <a:r>
              <a:rPr lang="en-US" dirty="0"/>
              <a:t>Third level</a:t>
            </a:r>
          </a:p>
        </p:txBody>
      </p:sp>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Activity title</a:t>
            </a:r>
          </a:p>
        </p:txBody>
      </p:sp>
      <p:sp>
        <p:nvSpPr>
          <p:cNvPr id="5" name="Slide Number Placeholder 5">
            <a:extLst>
              <a:ext uri="{FF2B5EF4-FFF2-40B4-BE49-F238E27FC236}">
                <a16:creationId xmlns:a16="http://schemas.microsoft.com/office/drawing/2014/main" id="{73732324-F386-A84B-A341-691AB7D65C3E}"/>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2F9B869A-1F05-B84C-AA9E-6A7FD25F6D9A}"/>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5" name="Picture 14" descr="CompTIA_logo.wmf">
            <a:extLst>
              <a:ext uri="{FF2B5EF4-FFF2-40B4-BE49-F238E27FC236}">
                <a16:creationId xmlns:a16="http://schemas.microsoft.com/office/drawing/2014/main" id="{B09C0D39-5E61-CE45-8FB8-F99FF19461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4" name="Picture 3">
            <a:extLst>
              <a:ext uri="{FF2B5EF4-FFF2-40B4-BE49-F238E27FC236}">
                <a16:creationId xmlns:a16="http://schemas.microsoft.com/office/drawing/2014/main" id="{954BC7E9-A100-5141-83FC-F271A0DDAEB8}"/>
              </a:ext>
            </a:extLst>
          </p:cNvPr>
          <p:cNvPicPr>
            <a:picLocks noChangeAspect="1"/>
          </p:cNvPicPr>
          <p:nvPr userDrawn="1"/>
        </p:nvPicPr>
        <p:blipFill>
          <a:blip r:embed="rId3"/>
          <a:stretch>
            <a:fillRect/>
          </a:stretch>
        </p:blipFill>
        <p:spPr>
          <a:xfrm>
            <a:off x="6853645" y="3619663"/>
            <a:ext cx="1959429" cy="1073318"/>
          </a:xfrm>
          <a:prstGeom prst="rect">
            <a:avLst/>
          </a:prstGeom>
        </p:spPr>
      </p:pic>
    </p:spTree>
    <p:extLst>
      <p:ext uri="{BB962C8B-B14F-4D97-AF65-F5344CB8AC3E}">
        <p14:creationId xmlns:p14="http://schemas.microsoft.com/office/powerpoint/2010/main" val="2861075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atin typeface="+mn-lt"/>
              </a:defRPr>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800">
                <a:solidFill>
                  <a:srgbClr val="45545F"/>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Slide Number Placeholder 5">
            <a:extLst>
              <a:ext uri="{FF2B5EF4-FFF2-40B4-BE49-F238E27FC236}">
                <a16:creationId xmlns:a16="http://schemas.microsoft.com/office/drawing/2014/main" id="{0E3403EC-28B3-2848-96B2-0EB19ACC0D43}"/>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5" name="Slide Number Placeholder 5">
            <a:extLst>
              <a:ext uri="{FF2B5EF4-FFF2-40B4-BE49-F238E27FC236}">
                <a16:creationId xmlns:a16="http://schemas.microsoft.com/office/drawing/2014/main" id="{7D192D95-7954-EB43-B134-73EFED82A97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9" name="Picture 8" descr="CompTIA_logo.wmf">
            <a:extLst>
              <a:ext uri="{FF2B5EF4-FFF2-40B4-BE49-F238E27FC236}">
                <a16:creationId xmlns:a16="http://schemas.microsoft.com/office/drawing/2014/main" id="{58B37B13-2D80-ED4F-AA57-92F8720DF4E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13261984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Text Placeholder 2"/>
          <p:cNvSpPr>
            <a:spLocks noGrp="1"/>
          </p:cNvSpPr>
          <p:nvPr>
            <p:ph type="body" idx="1"/>
          </p:nvPr>
        </p:nvSpPr>
        <p:spPr>
          <a:xfrm>
            <a:off x="457200" y="1151335"/>
            <a:ext cx="4040188" cy="479822"/>
          </a:xfrm>
        </p:spPr>
        <p:txBody>
          <a:bodyPr anchor="b">
            <a:noAutofit/>
          </a:bodyPr>
          <a:lstStyle>
            <a:lvl1pPr marL="0" indent="0" algn="l">
              <a:buNone/>
              <a:defRPr sz="1800" b="1">
                <a:solidFill>
                  <a:srgbClr val="45545F"/>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45028" y="1151335"/>
            <a:ext cx="4041775" cy="479822"/>
          </a:xfrm>
        </p:spPr>
        <p:txBody>
          <a:bodyPr anchor="b">
            <a:noAutofit/>
          </a:bodyPr>
          <a:lstStyle>
            <a:lvl1pPr marL="0" indent="0">
              <a:buNone/>
              <a:defRPr sz="1800" b="1">
                <a:solidFill>
                  <a:srgbClr val="45545F"/>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8" y="1631156"/>
            <a:ext cx="4041775"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7" name="Slide Number Placeholder 5">
            <a:extLst>
              <a:ext uri="{FF2B5EF4-FFF2-40B4-BE49-F238E27FC236}">
                <a16:creationId xmlns:a16="http://schemas.microsoft.com/office/drawing/2014/main" id="{465A5C3B-129C-D748-B860-AFF7226C86E0}"/>
              </a:ext>
            </a:extLst>
          </p:cNvPr>
          <p:cNvSpPr>
            <a:spLocks noGrp="1"/>
          </p:cNvSpPr>
          <p:nvPr>
            <p:ph type="sldNum" sz="quarter" idx="10"/>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8" name="Slide Number Placeholder 5">
            <a:extLst>
              <a:ext uri="{FF2B5EF4-FFF2-40B4-BE49-F238E27FC236}">
                <a16:creationId xmlns:a16="http://schemas.microsoft.com/office/drawing/2014/main" id="{F1D68FB8-E621-1848-9493-C38F1D7EBE2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2" name="Picture 11" descr="CompTIA_logo.wmf">
            <a:extLst>
              <a:ext uri="{FF2B5EF4-FFF2-40B4-BE49-F238E27FC236}">
                <a16:creationId xmlns:a16="http://schemas.microsoft.com/office/drawing/2014/main" id="{9E0A0277-6F7D-464A-B7AB-99B78E17BC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2244378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717679"/>
            <a:ext cx="5486400" cy="425054"/>
          </a:xfrm>
        </p:spPr>
        <p:txBody>
          <a:bodyPr anchor="b"/>
          <a:lstStyle>
            <a:lvl1pPr algn="l">
              <a:defRPr sz="1800" b="1">
                <a:latin typeface="+mn-lt"/>
              </a:defRPr>
            </a:lvl1pPr>
          </a:lstStyle>
          <a:p>
            <a:r>
              <a:rPr lang="en-US"/>
              <a:t>Click to edit Master title style</a:t>
            </a:r>
            <a:endParaRPr lang="en-US" dirty="0"/>
          </a:p>
        </p:txBody>
      </p:sp>
      <p:sp>
        <p:nvSpPr>
          <p:cNvPr id="3" name="Picture Placeholder 2"/>
          <p:cNvSpPr>
            <a:spLocks noGrp="1"/>
          </p:cNvSpPr>
          <p:nvPr>
            <p:ph type="pic" idx="1"/>
          </p:nvPr>
        </p:nvSpPr>
        <p:spPr>
          <a:xfrm>
            <a:off x="1792288" y="835270"/>
            <a:ext cx="5486400" cy="2827640"/>
          </a:xfrm>
        </p:spPr>
        <p:txBody>
          <a:bodyPr>
            <a:noAutofit/>
          </a:bodyPr>
          <a:lstStyle>
            <a:lvl1pPr marL="0" indent="0">
              <a:buNone/>
              <a:defRPr sz="1800">
                <a:solidFill>
                  <a:srgbClr val="45545F"/>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1792288" y="4142732"/>
            <a:ext cx="5486400" cy="603647"/>
          </a:xfrm>
        </p:spPr>
        <p:txBody>
          <a:bodyPr/>
          <a:lstStyle>
            <a:lvl1pPr marL="0" indent="0">
              <a:buNone/>
              <a:defRPr sz="1800">
                <a:solidFill>
                  <a:srgbClr val="45545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Slide Number Placeholder 5">
            <a:extLst>
              <a:ext uri="{FF2B5EF4-FFF2-40B4-BE49-F238E27FC236}">
                <a16:creationId xmlns:a16="http://schemas.microsoft.com/office/drawing/2014/main" id="{A43D6327-F44D-AF41-80D9-C8F881FE6F2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6" name="Slide Number Placeholder 5">
            <a:extLst>
              <a:ext uri="{FF2B5EF4-FFF2-40B4-BE49-F238E27FC236}">
                <a16:creationId xmlns:a16="http://schemas.microsoft.com/office/drawing/2014/main" id="{1AF11E4D-3647-2042-8AA9-4ADEF03A889D}"/>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0" name="Picture 9" descr="CompTIA_logo.wmf">
            <a:extLst>
              <a:ext uri="{FF2B5EF4-FFF2-40B4-BE49-F238E27FC236}">
                <a16:creationId xmlns:a16="http://schemas.microsoft.com/office/drawing/2014/main" id="{864C3DE1-22DC-4B48-9954-09A38AB51EF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531623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No Image or Icon">
    <p:spTree>
      <p:nvGrpSpPr>
        <p:cNvPr id="1" name=""/>
        <p:cNvGrpSpPr/>
        <p:nvPr/>
      </p:nvGrpSpPr>
      <p:grpSpPr>
        <a:xfrm>
          <a:off x="0" y="0"/>
          <a:ext cx="0" cy="0"/>
          <a:chOff x="0" y="0"/>
          <a:chExt cx="0" cy="0"/>
        </a:xfrm>
      </p:grpSpPr>
      <p:sp>
        <p:nvSpPr>
          <p:cNvPr id="9" name="Round Diagonal Corner Rectangle 8">
            <a:extLst>
              <a:ext uri="{FF2B5EF4-FFF2-40B4-BE49-F238E27FC236}">
                <a16:creationId xmlns:a16="http://schemas.microsoft.com/office/drawing/2014/main" id="{A6D98B26-BAB8-9248-A901-B3CA74DA7FAD}"/>
              </a:ext>
            </a:extLst>
          </p:cNvPr>
          <p:cNvSpPr/>
          <p:nvPr userDrawn="1"/>
        </p:nvSpPr>
        <p:spPr>
          <a:xfrm>
            <a:off x="408561" y="331611"/>
            <a:ext cx="8346333" cy="3443110"/>
          </a:xfrm>
          <a:prstGeom prst="round2DiagRect">
            <a:avLst>
              <a:gd name="adj1" fmla="val 0"/>
              <a:gd name="adj2" fmla="val 11792"/>
            </a:avLst>
          </a:prstGeom>
          <a:solidFill>
            <a:srgbClr val="007C9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B2FEEEDD-0751-854A-9852-93F3EA02290E}"/>
              </a:ext>
            </a:extLst>
          </p:cNvPr>
          <p:cNvSpPr>
            <a:spLocks noGrp="1"/>
          </p:cNvSpPr>
          <p:nvPr>
            <p:ph type="ctrTitle"/>
          </p:nvPr>
        </p:nvSpPr>
        <p:spPr>
          <a:xfrm>
            <a:off x="650366" y="1051278"/>
            <a:ext cx="7981244" cy="1100674"/>
          </a:xfrm>
        </p:spPr>
        <p:txBody>
          <a:bodyPr lIns="0" rIns="0" anchor="b">
            <a:noAutofit/>
          </a:bodyPr>
          <a:lstStyle>
            <a:lvl1pPr algn="l">
              <a:defRPr sz="3600" b="1">
                <a:solidFill>
                  <a:srgbClr val="FFFFFF"/>
                </a:solidFill>
                <a:latin typeface="+mn-lt"/>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658038CC-5DF0-1545-A424-EA63B177F16F}"/>
              </a:ext>
            </a:extLst>
          </p:cNvPr>
          <p:cNvSpPr>
            <a:spLocks noGrp="1"/>
          </p:cNvSpPr>
          <p:nvPr>
            <p:ph type="subTitle" idx="1"/>
          </p:nvPr>
        </p:nvSpPr>
        <p:spPr>
          <a:xfrm>
            <a:off x="650366" y="2159007"/>
            <a:ext cx="6207634" cy="489656"/>
          </a:xfrm>
        </p:spPr>
        <p:txBody>
          <a:bodyPr lIns="0" rIns="0">
            <a:no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5" name="Picture 14" descr="CompTIA_logo.wmf">
            <a:extLst>
              <a:ext uri="{FF2B5EF4-FFF2-40B4-BE49-F238E27FC236}">
                <a16:creationId xmlns:a16="http://schemas.microsoft.com/office/drawing/2014/main" id="{859BC51B-7E40-1041-A8C3-D54CE59B1CF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97111" y="4369323"/>
            <a:ext cx="1684782" cy="360426"/>
          </a:xfrm>
          <a:prstGeom prst="rect">
            <a:avLst/>
          </a:prstGeom>
        </p:spPr>
      </p:pic>
    </p:spTree>
    <p:extLst>
      <p:ext uri="{BB962C8B-B14F-4D97-AF65-F5344CB8AC3E}">
        <p14:creationId xmlns:p14="http://schemas.microsoft.com/office/powerpoint/2010/main" val="3744077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ottom Fill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C2B283-1721-A54D-A0F1-D2BEA4930744}"/>
              </a:ext>
            </a:extLst>
          </p:cNvPr>
          <p:cNvPicPr>
            <a:picLocks/>
          </p:cNvPicPr>
          <p:nvPr userDrawn="1"/>
        </p:nvPicPr>
        <p:blipFill>
          <a:blip r:embed="rId2"/>
          <a:stretch>
            <a:fillRect/>
          </a:stretch>
        </p:blipFill>
        <p:spPr>
          <a:xfrm>
            <a:off x="-18288" y="4443006"/>
            <a:ext cx="9180576" cy="384048"/>
          </a:xfrm>
          <a:prstGeom prst="rect">
            <a:avLst/>
          </a:prstGeom>
        </p:spPr>
      </p:pic>
      <p:sp>
        <p:nvSpPr>
          <p:cNvPr id="9" name="Title Placeholder 1"/>
          <p:cNvSpPr>
            <a:spLocks noGrp="1"/>
          </p:cNvSpPr>
          <p:nvPr>
            <p:ph type="title" hasCustomPrompt="1"/>
          </p:nvPr>
        </p:nvSpPr>
        <p:spPr>
          <a:xfrm>
            <a:off x="341925" y="75202"/>
            <a:ext cx="8455566" cy="633458"/>
          </a:xfrm>
          <a:prstGeom prst="rect">
            <a:avLst/>
          </a:prstGeom>
        </p:spPr>
        <p:txBody>
          <a:bodyPr vert="horz" lIns="91440" tIns="45720" rIns="91440" bIns="45720" rtlCol="0" anchor="ctr">
            <a:noAutofit/>
          </a:bodyPr>
          <a:lstStyle>
            <a:lvl1pPr>
              <a:defRPr b="1">
                <a:solidFill>
                  <a:srgbClr val="ED1C24"/>
                </a:solidFill>
                <a:latin typeface="+mn-lt"/>
              </a:defRPr>
            </a:lvl1pPr>
          </a:lstStyle>
          <a:p>
            <a:r>
              <a:rPr lang="en-US" dirty="0"/>
              <a:t>Click to add title</a:t>
            </a:r>
          </a:p>
        </p:txBody>
      </p:sp>
      <p:sp>
        <p:nvSpPr>
          <p:cNvPr id="5" name="Slide Number Placeholder 5">
            <a:extLst>
              <a:ext uri="{FF2B5EF4-FFF2-40B4-BE49-F238E27FC236}">
                <a16:creationId xmlns:a16="http://schemas.microsoft.com/office/drawing/2014/main" id="{EFBE5EB6-65FE-0E48-9452-A19FC7E53C3D}"/>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7" name="Slide Number Placeholder 5">
            <a:extLst>
              <a:ext uri="{FF2B5EF4-FFF2-40B4-BE49-F238E27FC236}">
                <a16:creationId xmlns:a16="http://schemas.microsoft.com/office/drawing/2014/main" id="{E99B5762-231E-5D48-BE77-49FAD4EC5C21}"/>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1" name="Text Placeholder 2">
            <a:extLst>
              <a:ext uri="{FF2B5EF4-FFF2-40B4-BE49-F238E27FC236}">
                <a16:creationId xmlns:a16="http://schemas.microsoft.com/office/drawing/2014/main" id="{DE834EAB-3654-8444-AD99-93CDAC63F3F4}"/>
              </a:ext>
            </a:extLst>
          </p:cNvPr>
          <p:cNvSpPr>
            <a:spLocks noGrp="1"/>
          </p:cNvSpPr>
          <p:nvPr>
            <p:ph idx="1" hasCustomPrompt="1"/>
          </p:nvPr>
        </p:nvSpPr>
        <p:spPr>
          <a:xfrm>
            <a:off x="341924" y="980349"/>
            <a:ext cx="8460152" cy="3322145"/>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6" name="Picture 15" descr="CompTIA_logo.wmf">
            <a:extLst>
              <a:ext uri="{FF2B5EF4-FFF2-40B4-BE49-F238E27FC236}">
                <a16:creationId xmlns:a16="http://schemas.microsoft.com/office/drawing/2014/main" id="{4944337A-3BE7-674E-B293-3D2844FE50B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11057646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rner Fill">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4937C02-723F-7449-9D91-D10D98479B38}"/>
              </a:ext>
            </a:extLst>
          </p:cNvPr>
          <p:cNvPicPr>
            <a:picLocks noChangeAspect="1"/>
          </p:cNvPicPr>
          <p:nvPr userDrawn="1"/>
        </p:nvPicPr>
        <p:blipFill>
          <a:blip r:embed="rId2"/>
          <a:stretch>
            <a:fillRect/>
          </a:stretch>
        </p:blipFill>
        <p:spPr>
          <a:xfrm>
            <a:off x="6950148" y="3143794"/>
            <a:ext cx="2193852" cy="1999706"/>
          </a:xfrm>
          <a:prstGeom prst="rect">
            <a:avLst/>
          </a:prstGeom>
        </p:spPr>
      </p:pic>
      <p:sp>
        <p:nvSpPr>
          <p:cNvPr id="11" name="Title Placeholder 1"/>
          <p:cNvSpPr>
            <a:spLocks noGrp="1"/>
          </p:cNvSpPr>
          <p:nvPr>
            <p:ph type="title" hasCustomPrompt="1"/>
          </p:nvPr>
        </p:nvSpPr>
        <p:spPr>
          <a:xfrm>
            <a:off x="341925" y="75202"/>
            <a:ext cx="8455566"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5" name="Slide Number Placeholder 5">
            <a:extLst>
              <a:ext uri="{FF2B5EF4-FFF2-40B4-BE49-F238E27FC236}">
                <a16:creationId xmlns:a16="http://schemas.microsoft.com/office/drawing/2014/main" id="{357115EB-6EB9-AD43-BF51-6238C42B69E2}"/>
              </a:ext>
            </a:extLst>
          </p:cNvPr>
          <p:cNvSpPr txBox="1">
            <a:spLocks/>
          </p:cNvSpPr>
          <p:nvPr/>
        </p:nvSpPr>
        <p:spPr>
          <a:xfrm>
            <a:off x="81975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7" name="Slide Number Placeholder 5">
            <a:extLst>
              <a:ext uri="{FF2B5EF4-FFF2-40B4-BE49-F238E27FC236}">
                <a16:creationId xmlns:a16="http://schemas.microsoft.com/office/drawing/2014/main" id="{AAD0C0EF-7038-634B-8024-2C277C80B02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5" name="Text Placeholder 2">
            <a:extLst>
              <a:ext uri="{FF2B5EF4-FFF2-40B4-BE49-F238E27FC236}">
                <a16:creationId xmlns:a16="http://schemas.microsoft.com/office/drawing/2014/main" id="{EACD82ED-3ACE-6B4E-AED2-34697AE09C35}"/>
              </a:ext>
            </a:extLst>
          </p:cNvPr>
          <p:cNvSpPr>
            <a:spLocks noGrp="1"/>
          </p:cNvSpPr>
          <p:nvPr>
            <p:ph idx="1" hasCustomPrompt="1"/>
          </p:nvPr>
        </p:nvSpPr>
        <p:spPr>
          <a:xfrm>
            <a:off x="341924" y="980348"/>
            <a:ext cx="8460152" cy="3589247"/>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4" name="Picture 13" descr="CompTIA_logo.wmf">
            <a:extLst>
              <a:ext uri="{FF2B5EF4-FFF2-40B4-BE49-F238E27FC236}">
                <a16:creationId xmlns:a16="http://schemas.microsoft.com/office/drawing/2014/main" id="{356AF006-7545-FE4E-BA37-FA9657065F3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4248304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Glossary Term Definition">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41925" y="75202"/>
            <a:ext cx="8455566"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944984"/>
            <a:ext cx="7054516" cy="571500"/>
          </a:xfrm>
        </p:spPr>
        <p:txBody>
          <a:bodyPr/>
          <a:lstStyle>
            <a:lvl1pPr marL="0" indent="0" algn="l" defTabSz="342900" rtl="0" eaLnBrk="1" latinLnBrk="0" hangingPunct="1">
              <a:spcBef>
                <a:spcPct val="20000"/>
              </a:spcBef>
              <a:buClr>
                <a:schemeClr val="accent1"/>
              </a:buClr>
              <a:buFont typeface="Arial"/>
              <a:buNone/>
              <a:defRPr lang="en-US" sz="1800" b="0" kern="1200" dirty="0" smtClean="0">
                <a:solidFill>
                  <a:srgbClr val="ED1C24"/>
                </a:solidFill>
                <a:latin typeface="+mn-lt"/>
                <a:ea typeface="+mn-ea"/>
                <a:cs typeface="+mn-cs"/>
              </a:defRPr>
            </a:lvl1pPr>
            <a:lvl2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2pPr>
            <a:lvl3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3pPr>
            <a:lvl4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4pPr>
            <a:lvl5pPr marL="0" indent="0" algn="l" defTabSz="342900" rtl="0" eaLnBrk="1" latinLnBrk="0" hangingPunct="1">
              <a:spcBef>
                <a:spcPct val="20000"/>
              </a:spcBef>
              <a:buClr>
                <a:schemeClr val="accent1"/>
              </a:buClr>
              <a:buFont typeface="Arial"/>
              <a:buNone/>
              <a:defRPr lang="en-US" sz="1350" kern="1200" dirty="0">
                <a:solidFill>
                  <a:srgbClr val="0070C0"/>
                </a:solidFill>
                <a:latin typeface="+mn-lt"/>
                <a:ea typeface="+mn-ea"/>
                <a:cs typeface="+mn-cs"/>
              </a:defRPr>
            </a:lvl5pPr>
          </a:lstStyle>
          <a:p>
            <a:pPr lvl="0"/>
            <a:r>
              <a:rPr lang="en-US" dirty="0"/>
              <a:t>Term: definition. (Format “term” in bold.)</a:t>
            </a:r>
          </a:p>
        </p:txBody>
      </p:sp>
      <p:sp>
        <p:nvSpPr>
          <p:cNvPr id="6" name="Slide Number Placeholder 5">
            <a:extLst>
              <a:ext uri="{FF2B5EF4-FFF2-40B4-BE49-F238E27FC236}">
                <a16:creationId xmlns:a16="http://schemas.microsoft.com/office/drawing/2014/main" id="{804186BA-5094-1448-BB57-AB5B0FEA3A02}"/>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1" name="Slide Number Placeholder 5">
            <a:extLst>
              <a:ext uri="{FF2B5EF4-FFF2-40B4-BE49-F238E27FC236}">
                <a16:creationId xmlns:a16="http://schemas.microsoft.com/office/drawing/2014/main" id="{57DCA484-9C40-334C-AD13-25B14530D4BF}"/>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4" name="Text Placeholder 2">
            <a:extLst>
              <a:ext uri="{FF2B5EF4-FFF2-40B4-BE49-F238E27FC236}">
                <a16:creationId xmlns:a16="http://schemas.microsoft.com/office/drawing/2014/main" id="{1C8B6186-7A8B-DC46-9466-DB72DE79C1AC}"/>
              </a:ext>
            </a:extLst>
          </p:cNvPr>
          <p:cNvSpPr>
            <a:spLocks noGrp="1"/>
          </p:cNvSpPr>
          <p:nvPr>
            <p:ph idx="1" hasCustomPrompt="1"/>
          </p:nvPr>
        </p:nvSpPr>
        <p:spPr>
          <a:xfrm>
            <a:off x="341924" y="1696454"/>
            <a:ext cx="8460152" cy="2956575"/>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7" name="Picture 16" descr="CompTIA_logo.wmf">
            <a:extLst>
              <a:ext uri="{FF2B5EF4-FFF2-40B4-BE49-F238E27FC236}">
                <a16:creationId xmlns:a16="http://schemas.microsoft.com/office/drawing/2014/main" id="{A660B38B-C7D9-D944-83F2-8500759A1BD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18" name="Picture 100" descr="book">
            <a:extLst>
              <a:ext uri="{FF2B5EF4-FFF2-40B4-BE49-F238E27FC236}">
                <a16:creationId xmlns:a16="http://schemas.microsoft.com/office/drawing/2014/main" id="{7659040C-5D30-DA49-B1E6-5E966016CCA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8851" y="782499"/>
            <a:ext cx="911191" cy="797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6164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lossary Term Definition with Corner Fill">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944984"/>
            <a:ext cx="6934200" cy="571500"/>
          </a:xfrm>
        </p:spPr>
        <p:txBody>
          <a:bodyPr/>
          <a:lstStyle>
            <a:lvl1pPr marL="0" indent="0" algn="l" defTabSz="342900" rtl="0" eaLnBrk="1" latinLnBrk="0" hangingPunct="1">
              <a:spcBef>
                <a:spcPct val="20000"/>
              </a:spcBef>
              <a:buClr>
                <a:schemeClr val="accent1"/>
              </a:buClr>
              <a:buFont typeface="Arial"/>
              <a:buNone/>
              <a:defRPr lang="en-US" sz="1800" kern="1200" dirty="0" smtClean="0">
                <a:solidFill>
                  <a:srgbClr val="ED1C24"/>
                </a:solidFill>
                <a:latin typeface="+mn-lt"/>
                <a:ea typeface="+mn-ea"/>
                <a:cs typeface="+mn-cs"/>
              </a:defRPr>
            </a:lvl1pPr>
            <a:lvl2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2pPr>
            <a:lvl3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3pPr>
            <a:lvl4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4pPr>
            <a:lvl5pPr marL="0" indent="0" algn="l" defTabSz="342900" rtl="0" eaLnBrk="1" latinLnBrk="0" hangingPunct="1">
              <a:spcBef>
                <a:spcPct val="20000"/>
              </a:spcBef>
              <a:buClr>
                <a:schemeClr val="accent1"/>
              </a:buClr>
              <a:buFont typeface="Arial"/>
              <a:buNone/>
              <a:defRPr lang="en-US" sz="1350" kern="1200" dirty="0">
                <a:solidFill>
                  <a:srgbClr val="0070C0"/>
                </a:solidFill>
                <a:latin typeface="+mn-lt"/>
                <a:ea typeface="+mn-ea"/>
                <a:cs typeface="+mn-cs"/>
              </a:defRPr>
            </a:lvl5pPr>
          </a:lstStyle>
          <a:p>
            <a:pPr lvl="0"/>
            <a:r>
              <a:rPr lang="en-US" dirty="0"/>
              <a:t>Term: definition. (Format “term” in bold.)</a:t>
            </a:r>
          </a:p>
        </p:txBody>
      </p:sp>
      <p:sp>
        <p:nvSpPr>
          <p:cNvPr id="11" name="Slide Number Placeholder 5">
            <a:extLst>
              <a:ext uri="{FF2B5EF4-FFF2-40B4-BE49-F238E27FC236}">
                <a16:creationId xmlns:a16="http://schemas.microsoft.com/office/drawing/2014/main" id="{BBD1DE29-ADE7-384D-809A-A52F9DD45FFD}"/>
              </a:ext>
            </a:extLst>
          </p:cNvPr>
          <p:cNvSpPr txBox="1">
            <a:spLocks/>
          </p:cNvSpPr>
          <p:nvPr userDrawn="1"/>
        </p:nvSpPr>
        <p:spPr>
          <a:xfrm>
            <a:off x="81975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4" name="Slide Number Placeholder 5">
            <a:extLst>
              <a:ext uri="{FF2B5EF4-FFF2-40B4-BE49-F238E27FC236}">
                <a16:creationId xmlns:a16="http://schemas.microsoft.com/office/drawing/2014/main" id="{2E180A83-A907-544F-B0AF-DAD9FC2DF73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6" name="Text Placeholder 2">
            <a:extLst>
              <a:ext uri="{FF2B5EF4-FFF2-40B4-BE49-F238E27FC236}">
                <a16:creationId xmlns:a16="http://schemas.microsoft.com/office/drawing/2014/main" id="{8B707612-480C-B144-82D3-40F98F576EEF}"/>
              </a:ext>
            </a:extLst>
          </p:cNvPr>
          <p:cNvSpPr>
            <a:spLocks noGrp="1"/>
          </p:cNvSpPr>
          <p:nvPr>
            <p:ph idx="1" hasCustomPrompt="1"/>
          </p:nvPr>
        </p:nvSpPr>
        <p:spPr>
          <a:xfrm>
            <a:off x="341924" y="1696453"/>
            <a:ext cx="8460152" cy="2985451"/>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20" name="Picture 19" descr="CompTIA_logo.wmf">
            <a:extLst>
              <a:ext uri="{FF2B5EF4-FFF2-40B4-BE49-F238E27FC236}">
                <a16:creationId xmlns:a16="http://schemas.microsoft.com/office/drawing/2014/main" id="{31E12641-FDB9-264E-B844-D1FF43FEA4D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22" name="Picture 100" descr="book">
            <a:extLst>
              <a:ext uri="{FF2B5EF4-FFF2-40B4-BE49-F238E27FC236}">
                <a16:creationId xmlns:a16="http://schemas.microsoft.com/office/drawing/2014/main" id="{29E8A41D-6CE0-CC41-8C86-34EFB1EAFD7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8851" y="782499"/>
            <a:ext cx="911191" cy="79729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904E5AC-2C37-054D-B16D-0D8582A5ED69}"/>
              </a:ext>
            </a:extLst>
          </p:cNvPr>
          <p:cNvPicPr>
            <a:picLocks noChangeAspect="1"/>
          </p:cNvPicPr>
          <p:nvPr userDrawn="1"/>
        </p:nvPicPr>
        <p:blipFill>
          <a:blip r:embed="rId4"/>
          <a:stretch>
            <a:fillRect/>
          </a:stretch>
        </p:blipFill>
        <p:spPr>
          <a:xfrm>
            <a:off x="6950148" y="3143794"/>
            <a:ext cx="2193852" cy="1999706"/>
          </a:xfrm>
          <a:prstGeom prst="rect">
            <a:avLst/>
          </a:prstGeom>
        </p:spPr>
      </p:pic>
    </p:spTree>
    <p:extLst>
      <p:ext uri="{BB962C8B-B14F-4D97-AF65-F5344CB8AC3E}">
        <p14:creationId xmlns:p14="http://schemas.microsoft.com/office/powerpoint/2010/main" val="2586970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ands-On Activity">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62593A58-0959-CB4D-8C6B-BF10FB4E9B2C}"/>
              </a:ext>
            </a:extLst>
          </p:cNvPr>
          <p:cNvSpPr>
            <a:spLocks noGrp="1"/>
          </p:cNvSpPr>
          <p:nvPr>
            <p:ph idx="1" hasCustomPrompt="1"/>
          </p:nvPr>
        </p:nvSpPr>
        <p:spPr>
          <a:xfrm>
            <a:off x="341924" y="980348"/>
            <a:ext cx="8460152" cy="3701556"/>
          </a:xfrm>
          <a:prstGeom prst="rect">
            <a:avLst/>
          </a:prstGeom>
        </p:spPr>
        <p:txBody>
          <a:bodyPr vert="horz" lIns="91440" tIns="45720" rIns="91440" bIns="45720" rtlCol="0">
            <a:noAutofit/>
          </a:bodyPr>
          <a:lstStyle>
            <a:lvl1pPr>
              <a:defRPr>
                <a:solidFill>
                  <a:srgbClr val="45545F"/>
                </a:solidFill>
              </a:defRPr>
            </a:lvl1pPr>
          </a:lstStyle>
          <a:p>
            <a:pPr lvl="0"/>
            <a:r>
              <a:rPr lang="en-US" dirty="0"/>
              <a:t>Click to edit Master text styles</a:t>
            </a:r>
          </a:p>
          <a:p>
            <a:pPr lvl="0"/>
            <a:r>
              <a:rPr lang="en-US" dirty="0"/>
              <a:t>Second level</a:t>
            </a:r>
          </a:p>
          <a:p>
            <a:pPr lvl="0"/>
            <a:r>
              <a:rPr lang="en-US" dirty="0"/>
              <a:t>Third level</a:t>
            </a:r>
          </a:p>
        </p:txBody>
      </p:sp>
      <p:pic>
        <p:nvPicPr>
          <p:cNvPr id="4" name="Picture 3">
            <a:extLst>
              <a:ext uri="{FF2B5EF4-FFF2-40B4-BE49-F238E27FC236}">
                <a16:creationId xmlns:a16="http://schemas.microsoft.com/office/drawing/2014/main" id="{67C22BF4-CE2A-B54A-B1D6-2812AD7BCBD9}"/>
              </a:ext>
            </a:extLst>
          </p:cNvPr>
          <p:cNvPicPr>
            <a:picLocks noChangeAspect="1"/>
          </p:cNvPicPr>
          <p:nvPr userDrawn="1"/>
        </p:nvPicPr>
        <p:blipFill>
          <a:blip r:embed="rId2"/>
          <a:stretch>
            <a:fillRect/>
          </a:stretch>
        </p:blipFill>
        <p:spPr>
          <a:xfrm>
            <a:off x="7215509" y="3683725"/>
            <a:ext cx="1605176" cy="998219"/>
          </a:xfrm>
          <a:prstGeom prst="rect">
            <a:avLst/>
          </a:prstGeom>
        </p:spPr>
      </p:pic>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Activity title</a:t>
            </a:r>
          </a:p>
        </p:txBody>
      </p:sp>
      <p:sp>
        <p:nvSpPr>
          <p:cNvPr id="5" name="Slide Number Placeholder 5">
            <a:extLst>
              <a:ext uri="{FF2B5EF4-FFF2-40B4-BE49-F238E27FC236}">
                <a16:creationId xmlns:a16="http://schemas.microsoft.com/office/drawing/2014/main" id="{15727794-1D8F-EE4B-86CA-492FD31C8844}"/>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02E05C79-1716-3D41-94C9-03C7F4E93A4D}"/>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5" name="Picture 14" descr="CompTIA_logo.wmf">
            <a:extLst>
              <a:ext uri="{FF2B5EF4-FFF2-40B4-BE49-F238E27FC236}">
                <a16:creationId xmlns:a16="http://schemas.microsoft.com/office/drawing/2014/main" id="{7C6D3784-9980-4349-B5E5-5AAE6F7E51C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1990975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Hands-On Activity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E79872-6410-E14A-8678-93C3DB88970C}"/>
              </a:ext>
            </a:extLst>
          </p:cNvPr>
          <p:cNvPicPr>
            <a:picLocks noChangeAspect="1"/>
          </p:cNvPicPr>
          <p:nvPr/>
        </p:nvPicPr>
        <p:blipFill>
          <a:blip r:embed="rId2"/>
          <a:stretch>
            <a:fillRect/>
          </a:stretch>
        </p:blipFill>
        <p:spPr>
          <a:xfrm>
            <a:off x="0" y="4514851"/>
            <a:ext cx="9144000" cy="341951"/>
          </a:xfrm>
          <a:prstGeom prst="rect">
            <a:avLst/>
          </a:prstGeom>
        </p:spPr>
      </p:pic>
      <p:sp>
        <p:nvSpPr>
          <p:cNvPr id="3" name="Text Placeholder 2">
            <a:extLst>
              <a:ext uri="{FF2B5EF4-FFF2-40B4-BE49-F238E27FC236}">
                <a16:creationId xmlns:a16="http://schemas.microsoft.com/office/drawing/2014/main" id="{4F915AE6-89DC-4B00-95C2-C09677B47DC6}"/>
              </a:ext>
            </a:extLst>
          </p:cNvPr>
          <p:cNvSpPr>
            <a:spLocks noGrp="1"/>
          </p:cNvSpPr>
          <p:nvPr>
            <p:ph type="body" sz="quarter" idx="13" hasCustomPrompt="1"/>
          </p:nvPr>
        </p:nvSpPr>
        <p:spPr>
          <a:xfrm>
            <a:off x="571500" y="3384616"/>
            <a:ext cx="8001000" cy="458390"/>
          </a:xfrm>
        </p:spPr>
        <p:txBody>
          <a:bodyPr/>
          <a:lstStyle>
            <a:lvl1pPr marL="0" indent="0" algn="ctr">
              <a:buNone/>
              <a:defRPr sz="2100">
                <a:solidFill>
                  <a:srgbClr val="45545F"/>
                </a:solidFill>
              </a:defRPr>
            </a:lvl1pPr>
          </a:lstStyle>
          <a:p>
            <a:pPr lvl="0"/>
            <a:r>
              <a:rPr lang="en-US" dirty="0"/>
              <a:t>Click to add Activity title</a:t>
            </a:r>
          </a:p>
        </p:txBody>
      </p:sp>
      <p:sp>
        <p:nvSpPr>
          <p:cNvPr id="11" name="TextBox 10">
            <a:extLst>
              <a:ext uri="{FF2B5EF4-FFF2-40B4-BE49-F238E27FC236}">
                <a16:creationId xmlns:a16="http://schemas.microsoft.com/office/drawing/2014/main" id="{C249395E-254B-4DF4-AD8F-137598C79946}"/>
              </a:ext>
            </a:extLst>
          </p:cNvPr>
          <p:cNvSpPr txBox="1"/>
          <p:nvPr/>
        </p:nvSpPr>
        <p:spPr>
          <a:xfrm>
            <a:off x="341925" y="218807"/>
            <a:ext cx="7883768" cy="461665"/>
          </a:xfrm>
          <a:prstGeom prst="rect">
            <a:avLst/>
          </a:prstGeom>
          <a:noFill/>
        </p:spPr>
        <p:txBody>
          <a:bodyPr wrap="square" rtlCol="0">
            <a:spAutoFit/>
          </a:bodyPr>
          <a:lstStyle/>
          <a:p>
            <a:r>
              <a:rPr lang="en-US" sz="2400" b="1" dirty="0">
                <a:solidFill>
                  <a:srgbClr val="ED1C24"/>
                </a:solidFill>
                <a:latin typeface="+mn-lt"/>
              </a:rPr>
              <a:t>Activity</a:t>
            </a:r>
          </a:p>
        </p:txBody>
      </p:sp>
      <p:sp>
        <p:nvSpPr>
          <p:cNvPr id="6" name="Slide Number Placeholder 5">
            <a:extLst>
              <a:ext uri="{FF2B5EF4-FFF2-40B4-BE49-F238E27FC236}">
                <a16:creationId xmlns:a16="http://schemas.microsoft.com/office/drawing/2014/main" id="{F628AF2C-F141-0F46-BA28-178577A16F7B}"/>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6BA17A01-17DB-2540-9CD7-DEA1D2C76BF2}"/>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4" name="Picture 13">
            <a:extLst>
              <a:ext uri="{FF2B5EF4-FFF2-40B4-BE49-F238E27FC236}">
                <a16:creationId xmlns:a16="http://schemas.microsoft.com/office/drawing/2014/main" id="{2F141D98-3766-574F-B382-B3B62F9F0689}"/>
              </a:ext>
            </a:extLst>
          </p:cNvPr>
          <p:cNvPicPr>
            <a:picLocks noChangeAspect="1"/>
          </p:cNvPicPr>
          <p:nvPr userDrawn="1"/>
        </p:nvPicPr>
        <p:blipFill>
          <a:blip r:embed="rId2"/>
          <a:stretch>
            <a:fillRect/>
          </a:stretch>
        </p:blipFill>
        <p:spPr>
          <a:xfrm>
            <a:off x="0" y="4514851"/>
            <a:ext cx="9144000" cy="341951"/>
          </a:xfrm>
          <a:prstGeom prst="rect">
            <a:avLst/>
          </a:prstGeom>
        </p:spPr>
      </p:pic>
      <p:pic>
        <p:nvPicPr>
          <p:cNvPr id="18" name="Picture 17" descr="CompTIA_logo.wmf">
            <a:extLst>
              <a:ext uri="{FF2B5EF4-FFF2-40B4-BE49-F238E27FC236}">
                <a16:creationId xmlns:a16="http://schemas.microsoft.com/office/drawing/2014/main" id="{1E5018EB-5EA6-DB41-BB6E-BDD87D776FB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17" name="Picture 16">
            <a:extLst>
              <a:ext uri="{FF2B5EF4-FFF2-40B4-BE49-F238E27FC236}">
                <a16:creationId xmlns:a16="http://schemas.microsoft.com/office/drawing/2014/main" id="{24BDA0A4-50B6-2647-8936-3D1D66E5E7A5}"/>
              </a:ext>
            </a:extLst>
          </p:cNvPr>
          <p:cNvPicPr>
            <a:picLocks/>
          </p:cNvPicPr>
          <p:nvPr userDrawn="1"/>
        </p:nvPicPr>
        <p:blipFill>
          <a:blip r:embed="rId4"/>
          <a:stretch>
            <a:fillRect/>
          </a:stretch>
        </p:blipFill>
        <p:spPr>
          <a:xfrm>
            <a:off x="-18288" y="4511039"/>
            <a:ext cx="9180576" cy="347207"/>
          </a:xfrm>
          <a:prstGeom prst="rect">
            <a:avLst/>
          </a:prstGeom>
        </p:spPr>
      </p:pic>
      <p:pic>
        <p:nvPicPr>
          <p:cNvPr id="4" name="Picture 3">
            <a:extLst>
              <a:ext uri="{FF2B5EF4-FFF2-40B4-BE49-F238E27FC236}">
                <a16:creationId xmlns:a16="http://schemas.microsoft.com/office/drawing/2014/main" id="{D4A9D3A7-ED76-3242-8569-1F8CBACDFB92}"/>
              </a:ext>
            </a:extLst>
          </p:cNvPr>
          <p:cNvPicPr>
            <a:picLocks noChangeAspect="1"/>
          </p:cNvPicPr>
          <p:nvPr userDrawn="1"/>
        </p:nvPicPr>
        <p:blipFill>
          <a:blip r:embed="rId5"/>
          <a:stretch>
            <a:fillRect/>
          </a:stretch>
        </p:blipFill>
        <p:spPr>
          <a:xfrm>
            <a:off x="2978606" y="1406242"/>
            <a:ext cx="3186788" cy="1981784"/>
          </a:xfrm>
          <a:prstGeom prst="rect">
            <a:avLst/>
          </a:prstGeom>
        </p:spPr>
      </p:pic>
    </p:spTree>
    <p:extLst>
      <p:ext uri="{BB962C8B-B14F-4D97-AF65-F5344CB8AC3E}">
        <p14:creationId xmlns:p14="http://schemas.microsoft.com/office/powerpoint/2010/main" val="1832798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1927" y="75202"/>
            <a:ext cx="8455567" cy="633458"/>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341924" y="980348"/>
            <a:ext cx="8460152" cy="370155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634232762"/>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 id="2147483882" r:id="rId15"/>
    <p:sldLayoutId id="2147483883" r:id="rId16"/>
    <p:sldLayoutId id="2147483884" r:id="rId17"/>
    <p:sldLayoutId id="2147483885" r:id="rId18"/>
    <p:sldLayoutId id="2147483886" r:id="rId19"/>
    <p:sldLayoutId id="2147483887" r:id="rId20"/>
    <p:sldLayoutId id="2147483888" r:id="rId21"/>
    <p:sldLayoutId id="2147483889" r:id="rId22"/>
    <p:sldLayoutId id="2147483890" r:id="rId23"/>
    <p:sldLayoutId id="2147483891" r:id="rId24"/>
    <p:sldLayoutId id="2147483892" r:id="rId25"/>
    <p:sldLayoutId id="2147483893" r:id="rId26"/>
    <p:sldLayoutId id="2147483894" r:id="rId27"/>
    <p:sldLayoutId id="2147483895" r:id="rId28"/>
  </p:sldLayoutIdLst>
  <p:hf hdr="0" ftr="0" dt="0"/>
  <p:txStyles>
    <p:titleStyle>
      <a:lvl1pPr algn="l" defTabSz="342900" rtl="0" eaLnBrk="1" latinLnBrk="0" hangingPunct="1">
        <a:spcBef>
          <a:spcPct val="0"/>
        </a:spcBef>
        <a:buNone/>
        <a:defRPr lang="en-US" sz="2400" b="1" kern="1200" dirty="0">
          <a:solidFill>
            <a:srgbClr val="ED1C24"/>
          </a:solidFill>
          <a:latin typeface="+mn-lt"/>
          <a:ea typeface="+mj-ea"/>
          <a:cs typeface="Open Sans SemiBold" panose="020B0706030804020204" pitchFamily="34" charset="0"/>
        </a:defRPr>
      </a:lvl1pPr>
    </p:titleStyle>
    <p:bodyStyle>
      <a:lvl1pPr marL="257175" indent="-257175" algn="l" defTabSz="342900" rtl="0" eaLnBrk="1" latinLnBrk="0" hangingPunct="1">
        <a:spcBef>
          <a:spcPct val="20000"/>
        </a:spcBef>
        <a:buClr>
          <a:srgbClr val="ED1C24"/>
        </a:buClr>
        <a:buFont typeface="Arial"/>
        <a:buChar char="•"/>
        <a:defRPr sz="1800" kern="1200">
          <a:solidFill>
            <a:srgbClr val="45545F"/>
          </a:solidFill>
          <a:latin typeface="+mn-lt"/>
          <a:ea typeface="+mn-ea"/>
          <a:cs typeface="+mn-cs"/>
        </a:defRPr>
      </a:lvl1pPr>
      <a:lvl2pPr marL="557213" indent="-214313" algn="l" defTabSz="342900" rtl="0" eaLnBrk="1" latinLnBrk="0" hangingPunct="1">
        <a:spcBef>
          <a:spcPct val="20000"/>
        </a:spcBef>
        <a:buClr>
          <a:srgbClr val="ED1C24"/>
        </a:buClr>
        <a:buFont typeface="Arial"/>
        <a:buChar char="•"/>
        <a:defRPr sz="1600" kern="1200">
          <a:solidFill>
            <a:srgbClr val="45545F"/>
          </a:solidFill>
          <a:latin typeface="+mn-lt"/>
          <a:ea typeface="+mn-ea"/>
          <a:cs typeface="+mn-cs"/>
        </a:defRPr>
      </a:lvl2pPr>
      <a:lvl3pPr marL="857250" indent="-171450" algn="l" defTabSz="342900" rtl="0" eaLnBrk="1" latinLnBrk="0" hangingPunct="1">
        <a:spcBef>
          <a:spcPct val="20000"/>
        </a:spcBef>
        <a:buClr>
          <a:srgbClr val="ED1C24"/>
        </a:buClr>
        <a:buFont typeface="Arial"/>
        <a:buChar char="•"/>
        <a:defRPr sz="1400" kern="1200">
          <a:solidFill>
            <a:srgbClr val="45545F"/>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856E6-6417-3447-82E5-6D8AA1C7D089}"/>
              </a:ext>
            </a:extLst>
          </p:cNvPr>
          <p:cNvSpPr>
            <a:spLocks noGrp="1"/>
          </p:cNvSpPr>
          <p:nvPr>
            <p:ph type="title"/>
          </p:nvPr>
        </p:nvSpPr>
        <p:spPr/>
        <p:txBody>
          <a:bodyPr/>
          <a:lstStyle/>
          <a:p>
            <a:r>
              <a:rPr lang="en-US" dirty="0"/>
              <a:t>Automating Tasks</a:t>
            </a:r>
          </a:p>
        </p:txBody>
      </p:sp>
      <p:sp>
        <p:nvSpPr>
          <p:cNvPr id="3" name="Slide Number Placeholder 2">
            <a:extLst>
              <a:ext uri="{FF2B5EF4-FFF2-40B4-BE49-F238E27FC236}">
                <a16:creationId xmlns:a16="http://schemas.microsoft.com/office/drawing/2014/main" id="{D9B11B57-A0FD-F14B-98F1-108B29672924}"/>
              </a:ext>
            </a:extLst>
          </p:cNvPr>
          <p:cNvSpPr>
            <a:spLocks noGrp="1"/>
          </p:cNvSpPr>
          <p:nvPr>
            <p:ph type="sldNum" sz="quarter" idx="4"/>
          </p:nvPr>
        </p:nvSpPr>
        <p:spPr/>
        <p:txBody>
          <a:bodyPr/>
          <a:lstStyle/>
          <a:p>
            <a:fld id="{2066355A-084C-D24E-9AD2-7E4FC41EA627}" type="slidenum">
              <a:rPr lang="en-US" smtClean="0"/>
              <a:pPr/>
              <a:t>1</a:t>
            </a:fld>
            <a:endParaRPr lang="en-US" dirty="0"/>
          </a:p>
        </p:txBody>
      </p:sp>
      <p:sp>
        <p:nvSpPr>
          <p:cNvPr id="4" name="Content Placeholder 3">
            <a:extLst>
              <a:ext uri="{FF2B5EF4-FFF2-40B4-BE49-F238E27FC236}">
                <a16:creationId xmlns:a16="http://schemas.microsoft.com/office/drawing/2014/main" id="{1E07B3F2-41E7-A94B-B976-C957B5D73230}"/>
              </a:ext>
            </a:extLst>
          </p:cNvPr>
          <p:cNvSpPr>
            <a:spLocks noGrp="1"/>
          </p:cNvSpPr>
          <p:nvPr>
            <p:ph idx="1"/>
          </p:nvPr>
        </p:nvSpPr>
        <p:spPr/>
        <p:txBody>
          <a:bodyPr/>
          <a:lstStyle/>
          <a:p>
            <a:r>
              <a:rPr lang="en-US" dirty="0">
                <a:solidFill>
                  <a:schemeClr val="tx1">
                    <a:lumMod val="85000"/>
                    <a:lumOff val="15000"/>
                  </a:schemeClr>
                </a:solidFill>
              </a:rPr>
              <a:t>Schedule Jobs</a:t>
            </a:r>
          </a:p>
          <a:p>
            <a:r>
              <a:rPr lang="en-US" dirty="0">
                <a:solidFill>
                  <a:schemeClr val="tx1">
                    <a:lumMod val="85000"/>
                    <a:lumOff val="15000"/>
                  </a:schemeClr>
                </a:solidFill>
              </a:rPr>
              <a:t>Implement Version Control Using Git</a:t>
            </a:r>
          </a:p>
          <a:p>
            <a:r>
              <a:rPr lang="en-US" dirty="0">
                <a:solidFill>
                  <a:schemeClr val="tx1">
                    <a:lumMod val="85000"/>
                    <a:lumOff val="15000"/>
                  </a:schemeClr>
                </a:solidFill>
              </a:rPr>
              <a:t>Identify Orchestration Concepts</a:t>
            </a:r>
          </a:p>
        </p:txBody>
      </p:sp>
    </p:spTree>
    <p:extLst>
      <p:ext uri="{BB962C8B-B14F-4D97-AF65-F5344CB8AC3E}">
        <p14:creationId xmlns:p14="http://schemas.microsoft.com/office/powerpoint/2010/main" val="1378473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4D8AD-890E-4608-BA59-36E6453A48F9}"/>
              </a:ext>
            </a:extLst>
          </p:cNvPr>
          <p:cNvSpPr>
            <a:spLocks noGrp="1"/>
          </p:cNvSpPr>
          <p:nvPr>
            <p:ph type="title"/>
          </p:nvPr>
        </p:nvSpPr>
        <p:spPr/>
        <p:txBody>
          <a:bodyPr/>
          <a:lstStyle/>
          <a:p>
            <a:r>
              <a:rPr lang="en-US" dirty="0"/>
              <a:t>Cron Directories</a:t>
            </a:r>
          </a:p>
        </p:txBody>
      </p:sp>
      <p:sp>
        <p:nvSpPr>
          <p:cNvPr id="3" name="Slide Number Placeholder 2">
            <a:extLst>
              <a:ext uri="{FF2B5EF4-FFF2-40B4-BE49-F238E27FC236}">
                <a16:creationId xmlns:a16="http://schemas.microsoft.com/office/drawing/2014/main" id="{AF8532FA-DAA2-491F-8C5A-66707D6AE399}"/>
              </a:ext>
            </a:extLst>
          </p:cNvPr>
          <p:cNvSpPr>
            <a:spLocks noGrp="1"/>
          </p:cNvSpPr>
          <p:nvPr>
            <p:ph type="sldNum" sz="quarter" idx="4"/>
          </p:nvPr>
        </p:nvSpPr>
        <p:spPr/>
        <p:txBody>
          <a:bodyPr/>
          <a:lstStyle/>
          <a:p>
            <a:fld id="{2066355A-084C-D24E-9AD2-7E4FC41EA627}" type="slidenum">
              <a:rPr lang="en-US" smtClean="0"/>
              <a:pPr/>
              <a:t>10</a:t>
            </a:fld>
            <a:endParaRPr lang="en-US" dirty="0"/>
          </a:p>
        </p:txBody>
      </p:sp>
      <p:sp>
        <p:nvSpPr>
          <p:cNvPr id="4" name="Content Placeholder 3">
            <a:extLst>
              <a:ext uri="{FF2B5EF4-FFF2-40B4-BE49-F238E27FC236}">
                <a16:creationId xmlns:a16="http://schemas.microsoft.com/office/drawing/2014/main" id="{3F35D5E9-1650-42EE-8958-F56675AA38A6}"/>
              </a:ext>
            </a:extLst>
          </p:cNvPr>
          <p:cNvSpPr>
            <a:spLocks noGrp="1"/>
          </p:cNvSpPr>
          <p:nvPr>
            <p:ph idx="1"/>
          </p:nvPr>
        </p:nvSpPr>
        <p:spPr/>
        <p:txBody>
          <a:bodyPr/>
          <a:lstStyle/>
          <a:p>
            <a:r>
              <a:rPr lang="en-US" dirty="0">
                <a:latin typeface="Cutive Mono" panose="020B0604020202020204" charset="0"/>
              </a:rPr>
              <a:t>crontab</a:t>
            </a:r>
            <a:r>
              <a:rPr lang="en-US" dirty="0"/>
              <a:t> files for system in </a:t>
            </a:r>
            <a:r>
              <a:rPr lang="en-US" dirty="0">
                <a:latin typeface="Cutive Mono" panose="020B0604020202020204" charset="0"/>
              </a:rPr>
              <a:t>/etc/cron.d/</a:t>
            </a:r>
          </a:p>
          <a:p>
            <a:pPr lvl="1"/>
            <a:r>
              <a:rPr lang="en-US" dirty="0"/>
              <a:t>Root can schedule system-wide tasks.</a:t>
            </a:r>
          </a:p>
          <a:p>
            <a:pPr lvl="1"/>
            <a:r>
              <a:rPr lang="en-US" dirty="0"/>
              <a:t>Services can schedule tasks.</a:t>
            </a:r>
          </a:p>
          <a:p>
            <a:pPr lvl="1"/>
            <a:r>
              <a:rPr lang="en-US" dirty="0"/>
              <a:t>Not allowed for regular users.</a:t>
            </a:r>
          </a:p>
          <a:p>
            <a:pPr lvl="1"/>
            <a:r>
              <a:rPr lang="en-US" dirty="0"/>
              <a:t>Root can also add to </a:t>
            </a:r>
            <a:r>
              <a:rPr lang="en-US" dirty="0">
                <a:latin typeface="Cutive Mono" panose="020B0604020202020204" charset="0"/>
              </a:rPr>
              <a:t>/etc/crontab</a:t>
            </a:r>
          </a:p>
          <a:p>
            <a:r>
              <a:rPr lang="en-US" dirty="0">
                <a:latin typeface="Cutive Mono" panose="020B0604020202020204" charset="0"/>
              </a:rPr>
              <a:t>crontab</a:t>
            </a:r>
            <a:r>
              <a:rPr lang="en-US" dirty="0"/>
              <a:t> files for users in </a:t>
            </a:r>
            <a:r>
              <a:rPr lang="en-US" dirty="0">
                <a:latin typeface="Cutive Mono" panose="020B0604020202020204" charset="0"/>
              </a:rPr>
              <a:t>/var/spool/cron/</a:t>
            </a:r>
          </a:p>
          <a:p>
            <a:pPr lvl="1"/>
            <a:r>
              <a:rPr lang="en-US" dirty="0"/>
              <a:t>Regular users schedule own tasks.</a:t>
            </a:r>
          </a:p>
          <a:p>
            <a:pPr lvl="1"/>
            <a:r>
              <a:rPr lang="en-US" dirty="0"/>
              <a:t>Executes with user's credentials.</a:t>
            </a:r>
          </a:p>
          <a:p>
            <a:r>
              <a:rPr lang="en-US" dirty="0">
                <a:latin typeface="Cutive Mono" panose="020B0604020202020204" charset="0"/>
              </a:rPr>
              <a:t>/etc/</a:t>
            </a:r>
            <a:r>
              <a:rPr lang="en-US" dirty="0"/>
              <a:t> directory also has:</a:t>
            </a:r>
          </a:p>
          <a:p>
            <a:pPr lvl="1"/>
            <a:r>
              <a:rPr lang="en-US" dirty="0">
                <a:latin typeface="Cutive Mono" panose="020B0604020202020204" charset="0"/>
              </a:rPr>
              <a:t>/etc/cron.hourly</a:t>
            </a:r>
            <a:r>
              <a:rPr lang="en-US" dirty="0"/>
              <a:t>, </a:t>
            </a:r>
            <a:r>
              <a:rPr lang="en-US" dirty="0">
                <a:latin typeface="Cutive Mono" panose="020B0604020202020204" charset="0"/>
              </a:rPr>
              <a:t>/etc/cron.daily</a:t>
            </a:r>
            <a:r>
              <a:rPr lang="en-US" dirty="0"/>
              <a:t>, and so on.</a:t>
            </a:r>
          </a:p>
          <a:p>
            <a:r>
              <a:rPr lang="en-US" dirty="0"/>
              <a:t>Some distros pre-populate </a:t>
            </a:r>
            <a:r>
              <a:rPr lang="en-US" dirty="0">
                <a:latin typeface="Cutive Mono" panose="020B0604020202020204" charset="0"/>
              </a:rPr>
              <a:t>/etc/crontab</a:t>
            </a:r>
          </a:p>
        </p:txBody>
      </p:sp>
    </p:spTree>
    <p:extLst>
      <p:ext uri="{BB962C8B-B14F-4D97-AF65-F5344CB8AC3E}">
        <p14:creationId xmlns:p14="http://schemas.microsoft.com/office/powerpoint/2010/main" val="3651574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9FA086-77BB-4963-94D5-F1C92B882CF7}"/>
              </a:ext>
            </a:extLst>
          </p:cNvPr>
          <p:cNvSpPr>
            <a:spLocks noGrp="1"/>
          </p:cNvSpPr>
          <p:nvPr>
            <p:ph type="body" sz="quarter" idx="13"/>
          </p:nvPr>
        </p:nvSpPr>
        <p:spPr/>
        <p:txBody>
          <a:bodyPr/>
          <a:lstStyle/>
          <a:p>
            <a:r>
              <a:rPr lang="en-US" dirty="0"/>
              <a:t>Discussing Scheduling Jobs</a:t>
            </a:r>
          </a:p>
        </p:txBody>
      </p:sp>
      <p:sp>
        <p:nvSpPr>
          <p:cNvPr id="3" name="Slide Number Placeholder 2">
            <a:extLst>
              <a:ext uri="{FF2B5EF4-FFF2-40B4-BE49-F238E27FC236}">
                <a16:creationId xmlns:a16="http://schemas.microsoft.com/office/drawing/2014/main" id="{968E9FF5-03C7-4532-8AFC-92FD294EA23C}"/>
              </a:ext>
            </a:extLst>
          </p:cNvPr>
          <p:cNvSpPr>
            <a:spLocks noGrp="1"/>
          </p:cNvSpPr>
          <p:nvPr>
            <p:ph type="sldNum" sz="quarter" idx="4"/>
          </p:nvPr>
        </p:nvSpPr>
        <p:spPr/>
        <p:txBody>
          <a:bodyPr/>
          <a:lstStyle/>
          <a:p>
            <a:fld id="{2066355A-084C-D24E-9AD2-7E4FC41EA627}" type="slidenum">
              <a:rPr lang="en-US" smtClean="0"/>
              <a:pPr/>
              <a:t>11</a:t>
            </a:fld>
            <a:endParaRPr lang="en-US" dirty="0"/>
          </a:p>
        </p:txBody>
      </p:sp>
    </p:spTree>
    <p:extLst>
      <p:ext uri="{BB962C8B-B14F-4D97-AF65-F5344CB8AC3E}">
        <p14:creationId xmlns:p14="http://schemas.microsoft.com/office/powerpoint/2010/main" val="675122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37F801-1612-0D49-AA5F-94F45604A0F9}"/>
              </a:ext>
            </a:extLst>
          </p:cNvPr>
          <p:cNvSpPr>
            <a:spLocks noGrp="1"/>
          </p:cNvSpPr>
          <p:nvPr>
            <p:ph idx="1"/>
          </p:nvPr>
        </p:nvSpPr>
        <p:spPr/>
        <p:txBody>
          <a:bodyPr/>
          <a:lstStyle/>
          <a:p>
            <a:r>
              <a:rPr lang="en-US" b="1" dirty="0"/>
              <a:t>You are scheduling new backup tasks on every new Linux system that your team configures and manages. Each requires its key directories to be backed up. Would the at command or a </a:t>
            </a:r>
            <a:r>
              <a:rPr lang="en-US" b="1" dirty="0" err="1"/>
              <a:t>cron</a:t>
            </a:r>
            <a:r>
              <a:rPr lang="en-US" b="1" dirty="0"/>
              <a:t> job be best for scheduling the backup script? Why?</a:t>
            </a:r>
          </a:p>
          <a:p>
            <a:endParaRPr lang="en-US" b="1" dirty="0"/>
          </a:p>
          <a:p>
            <a:r>
              <a:rPr lang="en-US" b="1" dirty="0"/>
              <a:t>ANSWER:</a:t>
            </a:r>
          </a:p>
          <a:p>
            <a:pPr lvl="1"/>
            <a:r>
              <a:rPr lang="en-US" dirty="0"/>
              <a:t>A </a:t>
            </a:r>
            <a:r>
              <a:rPr lang="en-US" dirty="0" err="1"/>
              <a:t>cron</a:t>
            </a:r>
            <a:r>
              <a:rPr lang="en-US" dirty="0"/>
              <a:t> job is the correct choice because at is for running a task once, not for tasks that need repeating.</a:t>
            </a:r>
          </a:p>
          <a:p>
            <a:endParaRPr lang="en-US" dirty="0"/>
          </a:p>
        </p:txBody>
      </p:sp>
      <p:sp>
        <p:nvSpPr>
          <p:cNvPr id="3" name="Title 2">
            <a:extLst>
              <a:ext uri="{FF2B5EF4-FFF2-40B4-BE49-F238E27FC236}">
                <a16:creationId xmlns:a16="http://schemas.microsoft.com/office/drawing/2014/main" id="{92EA6EE8-1470-E145-A93E-165B18D7C63D}"/>
              </a:ext>
            </a:extLst>
          </p:cNvPr>
          <p:cNvSpPr>
            <a:spLocks noGrp="1"/>
          </p:cNvSpPr>
          <p:nvPr>
            <p:ph type="title"/>
          </p:nvPr>
        </p:nvSpPr>
        <p:spPr/>
        <p:txBody>
          <a:bodyPr/>
          <a:lstStyle/>
          <a:p>
            <a:r>
              <a:rPr lang="en-US" dirty="0"/>
              <a:t>Activity 14-1: Discussing Scheduling Jobs</a:t>
            </a:r>
          </a:p>
        </p:txBody>
      </p:sp>
      <p:sp>
        <p:nvSpPr>
          <p:cNvPr id="4" name="Slide Number Placeholder 3">
            <a:extLst>
              <a:ext uri="{FF2B5EF4-FFF2-40B4-BE49-F238E27FC236}">
                <a16:creationId xmlns:a16="http://schemas.microsoft.com/office/drawing/2014/main" id="{98B7E7BA-DEE8-794E-9D8D-FDB3F504D8F8}"/>
              </a:ext>
            </a:extLst>
          </p:cNvPr>
          <p:cNvSpPr>
            <a:spLocks noGrp="1"/>
          </p:cNvSpPr>
          <p:nvPr>
            <p:ph type="sldNum" sz="quarter" idx="4"/>
          </p:nvPr>
        </p:nvSpPr>
        <p:spPr/>
        <p:txBody>
          <a:bodyPr/>
          <a:lstStyle/>
          <a:p>
            <a:fld id="{2066355A-084C-D24E-9AD2-7E4FC41EA627}" type="slidenum">
              <a:rPr lang="en-US" smtClean="0"/>
              <a:pPr/>
              <a:t>12</a:t>
            </a:fld>
            <a:endParaRPr lang="en-US" dirty="0"/>
          </a:p>
        </p:txBody>
      </p:sp>
    </p:spTree>
    <p:extLst>
      <p:ext uri="{BB962C8B-B14F-4D97-AF65-F5344CB8AC3E}">
        <p14:creationId xmlns:p14="http://schemas.microsoft.com/office/powerpoint/2010/main" val="400088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37F801-1612-0D49-AA5F-94F45604A0F9}"/>
              </a:ext>
            </a:extLst>
          </p:cNvPr>
          <p:cNvSpPr>
            <a:spLocks noGrp="1"/>
          </p:cNvSpPr>
          <p:nvPr>
            <p:ph idx="1"/>
          </p:nvPr>
        </p:nvSpPr>
        <p:spPr/>
        <p:txBody>
          <a:bodyPr/>
          <a:lstStyle/>
          <a:p>
            <a:r>
              <a:rPr lang="en-US" b="1" dirty="0"/>
              <a:t>Anyone can schedule </a:t>
            </a:r>
            <a:r>
              <a:rPr lang="en-US" b="1" dirty="0" err="1"/>
              <a:t>cron</a:t>
            </a:r>
            <a:r>
              <a:rPr lang="en-US" b="1" dirty="0"/>
              <a:t> jobs. As a regular user, you need to schedule a file transfer from your local workstation to the shared directory on one of the development servers. You need to create a new </a:t>
            </a:r>
            <a:r>
              <a:rPr lang="en-US" b="1" dirty="0" err="1"/>
              <a:t>cron</a:t>
            </a:r>
            <a:r>
              <a:rPr lang="en-US" b="1" dirty="0"/>
              <a:t> job. Which command can you use to create the </a:t>
            </a:r>
            <a:r>
              <a:rPr lang="en-US" b="1" dirty="0" err="1"/>
              <a:t>cron</a:t>
            </a:r>
            <a:r>
              <a:rPr lang="en-US" b="1" dirty="0"/>
              <a:t> job?</a:t>
            </a:r>
          </a:p>
          <a:p>
            <a:endParaRPr lang="en-US" b="1" dirty="0"/>
          </a:p>
          <a:p>
            <a:r>
              <a:rPr lang="en-US" b="1" dirty="0"/>
              <a:t>ANSWER:</a:t>
            </a:r>
          </a:p>
          <a:p>
            <a:pPr lvl="1"/>
            <a:r>
              <a:rPr lang="en-US" dirty="0"/>
              <a:t>The crontab -e command is used to enter the crontab editor.</a:t>
            </a:r>
          </a:p>
          <a:p>
            <a:endParaRPr lang="en-US" dirty="0"/>
          </a:p>
        </p:txBody>
      </p:sp>
      <p:sp>
        <p:nvSpPr>
          <p:cNvPr id="3" name="Title 2">
            <a:extLst>
              <a:ext uri="{FF2B5EF4-FFF2-40B4-BE49-F238E27FC236}">
                <a16:creationId xmlns:a16="http://schemas.microsoft.com/office/drawing/2014/main" id="{92EA6EE8-1470-E145-A93E-165B18D7C63D}"/>
              </a:ext>
            </a:extLst>
          </p:cNvPr>
          <p:cNvSpPr>
            <a:spLocks noGrp="1"/>
          </p:cNvSpPr>
          <p:nvPr>
            <p:ph type="title"/>
          </p:nvPr>
        </p:nvSpPr>
        <p:spPr/>
        <p:txBody>
          <a:bodyPr/>
          <a:lstStyle/>
          <a:p>
            <a:r>
              <a:rPr lang="en-US"/>
              <a:t>Activity 14-1: Discussing Scheduling Jobs</a:t>
            </a:r>
          </a:p>
        </p:txBody>
      </p:sp>
      <p:sp>
        <p:nvSpPr>
          <p:cNvPr id="4" name="Slide Number Placeholder 3">
            <a:extLst>
              <a:ext uri="{FF2B5EF4-FFF2-40B4-BE49-F238E27FC236}">
                <a16:creationId xmlns:a16="http://schemas.microsoft.com/office/drawing/2014/main" id="{98B7E7BA-DEE8-794E-9D8D-FDB3F504D8F8}"/>
              </a:ext>
            </a:extLst>
          </p:cNvPr>
          <p:cNvSpPr>
            <a:spLocks noGrp="1"/>
          </p:cNvSpPr>
          <p:nvPr>
            <p:ph type="sldNum" sz="quarter" idx="4"/>
          </p:nvPr>
        </p:nvSpPr>
        <p:spPr/>
        <p:txBody>
          <a:bodyPr/>
          <a:lstStyle/>
          <a:p>
            <a:fld id="{2066355A-084C-D24E-9AD2-7E4FC41EA627}" type="slidenum">
              <a:rPr lang="en-US" smtClean="0"/>
              <a:pPr/>
              <a:t>13</a:t>
            </a:fld>
            <a:endParaRPr lang="en-US" dirty="0"/>
          </a:p>
        </p:txBody>
      </p:sp>
    </p:spTree>
    <p:extLst>
      <p:ext uri="{BB962C8B-B14F-4D97-AF65-F5344CB8AC3E}">
        <p14:creationId xmlns:p14="http://schemas.microsoft.com/office/powerpoint/2010/main" val="1468592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37F801-1612-0D49-AA5F-94F45604A0F9}"/>
              </a:ext>
            </a:extLst>
          </p:cNvPr>
          <p:cNvSpPr>
            <a:spLocks noGrp="1"/>
          </p:cNvSpPr>
          <p:nvPr>
            <p:ph idx="1"/>
          </p:nvPr>
        </p:nvSpPr>
        <p:spPr/>
        <p:txBody>
          <a:bodyPr/>
          <a:lstStyle/>
          <a:p>
            <a:r>
              <a:rPr lang="en-US" b="1" dirty="0"/>
              <a:t>As the root user, you need to check all scheduled tasks that belong to root. How can you check them?</a:t>
            </a:r>
          </a:p>
          <a:p>
            <a:endParaRPr lang="en-US" b="1" dirty="0"/>
          </a:p>
          <a:p>
            <a:r>
              <a:rPr lang="en-US" b="1" dirty="0"/>
              <a:t>ANSWER:</a:t>
            </a:r>
          </a:p>
          <a:p>
            <a:pPr lvl="1"/>
            <a:r>
              <a:rPr lang="en-US" dirty="0"/>
              <a:t>Use the crontab -l command to display a list of scheduled tasks.</a:t>
            </a:r>
          </a:p>
          <a:p>
            <a:endParaRPr lang="en-US" dirty="0"/>
          </a:p>
        </p:txBody>
      </p:sp>
      <p:sp>
        <p:nvSpPr>
          <p:cNvPr id="3" name="Title 2">
            <a:extLst>
              <a:ext uri="{FF2B5EF4-FFF2-40B4-BE49-F238E27FC236}">
                <a16:creationId xmlns:a16="http://schemas.microsoft.com/office/drawing/2014/main" id="{92EA6EE8-1470-E145-A93E-165B18D7C63D}"/>
              </a:ext>
            </a:extLst>
          </p:cNvPr>
          <p:cNvSpPr>
            <a:spLocks noGrp="1"/>
          </p:cNvSpPr>
          <p:nvPr>
            <p:ph type="title"/>
          </p:nvPr>
        </p:nvSpPr>
        <p:spPr/>
        <p:txBody>
          <a:bodyPr/>
          <a:lstStyle/>
          <a:p>
            <a:r>
              <a:rPr lang="en-US"/>
              <a:t>Activity 14-1: Discussing Scheduling Jobs</a:t>
            </a:r>
          </a:p>
        </p:txBody>
      </p:sp>
      <p:sp>
        <p:nvSpPr>
          <p:cNvPr id="4" name="Slide Number Placeholder 3">
            <a:extLst>
              <a:ext uri="{FF2B5EF4-FFF2-40B4-BE49-F238E27FC236}">
                <a16:creationId xmlns:a16="http://schemas.microsoft.com/office/drawing/2014/main" id="{98B7E7BA-DEE8-794E-9D8D-FDB3F504D8F8}"/>
              </a:ext>
            </a:extLst>
          </p:cNvPr>
          <p:cNvSpPr>
            <a:spLocks noGrp="1"/>
          </p:cNvSpPr>
          <p:nvPr>
            <p:ph type="sldNum" sz="quarter" idx="4"/>
          </p:nvPr>
        </p:nvSpPr>
        <p:spPr/>
        <p:txBody>
          <a:bodyPr/>
          <a:lstStyle/>
          <a:p>
            <a:fld id="{2066355A-084C-D24E-9AD2-7E4FC41EA627}" type="slidenum">
              <a:rPr lang="en-US" smtClean="0"/>
              <a:pPr/>
              <a:t>14</a:t>
            </a:fld>
            <a:endParaRPr lang="en-US" dirty="0"/>
          </a:p>
        </p:txBody>
      </p:sp>
    </p:spTree>
    <p:extLst>
      <p:ext uri="{BB962C8B-B14F-4D97-AF65-F5344CB8AC3E}">
        <p14:creationId xmlns:p14="http://schemas.microsoft.com/office/powerpoint/2010/main" val="3974454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37F801-1612-0D49-AA5F-94F45604A0F9}"/>
              </a:ext>
            </a:extLst>
          </p:cNvPr>
          <p:cNvSpPr>
            <a:spLocks noGrp="1"/>
          </p:cNvSpPr>
          <p:nvPr>
            <p:ph idx="1"/>
          </p:nvPr>
        </p:nvSpPr>
        <p:spPr/>
        <p:txBody>
          <a:bodyPr/>
          <a:lstStyle/>
          <a:p>
            <a:r>
              <a:rPr lang="en-US" b="1" dirty="0"/>
              <a:t>How can you remove an entry from the at command queue?</a:t>
            </a:r>
          </a:p>
          <a:p>
            <a:endParaRPr lang="en-US" b="1" dirty="0"/>
          </a:p>
          <a:p>
            <a:r>
              <a:rPr lang="en-US" b="1" dirty="0"/>
              <a:t>ANSWER:</a:t>
            </a:r>
          </a:p>
          <a:p>
            <a:pPr lvl="1"/>
            <a:r>
              <a:rPr lang="en-US" dirty="0"/>
              <a:t>The </a:t>
            </a:r>
            <a:r>
              <a:rPr lang="en-US" dirty="0" err="1"/>
              <a:t>atrm</a:t>
            </a:r>
            <a:r>
              <a:rPr lang="en-US" dirty="0"/>
              <a:t> command can be used to delete a scheduled task.</a:t>
            </a:r>
          </a:p>
          <a:p>
            <a:endParaRPr lang="en-US" dirty="0"/>
          </a:p>
        </p:txBody>
      </p:sp>
      <p:sp>
        <p:nvSpPr>
          <p:cNvPr id="3" name="Title 2">
            <a:extLst>
              <a:ext uri="{FF2B5EF4-FFF2-40B4-BE49-F238E27FC236}">
                <a16:creationId xmlns:a16="http://schemas.microsoft.com/office/drawing/2014/main" id="{92EA6EE8-1470-E145-A93E-165B18D7C63D}"/>
              </a:ext>
            </a:extLst>
          </p:cNvPr>
          <p:cNvSpPr>
            <a:spLocks noGrp="1"/>
          </p:cNvSpPr>
          <p:nvPr>
            <p:ph type="title"/>
          </p:nvPr>
        </p:nvSpPr>
        <p:spPr/>
        <p:txBody>
          <a:bodyPr/>
          <a:lstStyle/>
          <a:p>
            <a:r>
              <a:rPr lang="en-US"/>
              <a:t>Activity 14-1: Discussing Scheduling Jobs</a:t>
            </a:r>
          </a:p>
        </p:txBody>
      </p:sp>
      <p:sp>
        <p:nvSpPr>
          <p:cNvPr id="4" name="Slide Number Placeholder 3">
            <a:extLst>
              <a:ext uri="{FF2B5EF4-FFF2-40B4-BE49-F238E27FC236}">
                <a16:creationId xmlns:a16="http://schemas.microsoft.com/office/drawing/2014/main" id="{98B7E7BA-DEE8-794E-9D8D-FDB3F504D8F8}"/>
              </a:ext>
            </a:extLst>
          </p:cNvPr>
          <p:cNvSpPr>
            <a:spLocks noGrp="1"/>
          </p:cNvSpPr>
          <p:nvPr>
            <p:ph type="sldNum" sz="quarter" idx="4"/>
          </p:nvPr>
        </p:nvSpPr>
        <p:spPr/>
        <p:txBody>
          <a:bodyPr/>
          <a:lstStyle/>
          <a:p>
            <a:fld id="{2066355A-084C-D24E-9AD2-7E4FC41EA627}" type="slidenum">
              <a:rPr lang="en-US" smtClean="0"/>
              <a:pPr/>
              <a:t>15</a:t>
            </a:fld>
            <a:endParaRPr lang="en-US" dirty="0"/>
          </a:p>
        </p:txBody>
      </p:sp>
    </p:spTree>
    <p:extLst>
      <p:ext uri="{BB962C8B-B14F-4D97-AF65-F5344CB8AC3E}">
        <p14:creationId xmlns:p14="http://schemas.microsoft.com/office/powerpoint/2010/main" val="2188559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37F801-1612-0D49-AA5F-94F45604A0F9}"/>
              </a:ext>
            </a:extLst>
          </p:cNvPr>
          <p:cNvSpPr>
            <a:spLocks noGrp="1"/>
          </p:cNvSpPr>
          <p:nvPr>
            <p:ph idx="1"/>
          </p:nvPr>
        </p:nvSpPr>
        <p:spPr/>
        <p:txBody>
          <a:bodyPr/>
          <a:lstStyle/>
          <a:p>
            <a:r>
              <a:rPr lang="en-US" b="1" dirty="0"/>
              <a:t>You have added several jobs to the at queue and you need to check the status. How can you check the at queue?</a:t>
            </a:r>
          </a:p>
          <a:p>
            <a:endParaRPr lang="en-US" b="1" dirty="0"/>
          </a:p>
          <a:p>
            <a:r>
              <a:rPr lang="en-US" b="1" dirty="0"/>
              <a:t>ANSWER:</a:t>
            </a:r>
          </a:p>
          <a:p>
            <a:pPr lvl="1"/>
            <a:r>
              <a:rPr lang="en-US" dirty="0"/>
              <a:t>Use the </a:t>
            </a:r>
            <a:r>
              <a:rPr lang="en-US" dirty="0" err="1"/>
              <a:t>atq</a:t>
            </a:r>
            <a:r>
              <a:rPr lang="en-US" dirty="0"/>
              <a:t> command.</a:t>
            </a:r>
          </a:p>
        </p:txBody>
      </p:sp>
      <p:sp>
        <p:nvSpPr>
          <p:cNvPr id="3" name="Title 2">
            <a:extLst>
              <a:ext uri="{FF2B5EF4-FFF2-40B4-BE49-F238E27FC236}">
                <a16:creationId xmlns:a16="http://schemas.microsoft.com/office/drawing/2014/main" id="{92EA6EE8-1470-E145-A93E-165B18D7C63D}"/>
              </a:ext>
            </a:extLst>
          </p:cNvPr>
          <p:cNvSpPr>
            <a:spLocks noGrp="1"/>
          </p:cNvSpPr>
          <p:nvPr>
            <p:ph type="title"/>
          </p:nvPr>
        </p:nvSpPr>
        <p:spPr/>
        <p:txBody>
          <a:bodyPr/>
          <a:lstStyle/>
          <a:p>
            <a:r>
              <a:rPr lang="en-US"/>
              <a:t>Activity 14-1: Discussing Scheduling Jobs</a:t>
            </a:r>
          </a:p>
        </p:txBody>
      </p:sp>
      <p:sp>
        <p:nvSpPr>
          <p:cNvPr id="4" name="Slide Number Placeholder 3">
            <a:extLst>
              <a:ext uri="{FF2B5EF4-FFF2-40B4-BE49-F238E27FC236}">
                <a16:creationId xmlns:a16="http://schemas.microsoft.com/office/drawing/2014/main" id="{98B7E7BA-DEE8-794E-9D8D-FDB3F504D8F8}"/>
              </a:ext>
            </a:extLst>
          </p:cNvPr>
          <p:cNvSpPr>
            <a:spLocks noGrp="1"/>
          </p:cNvSpPr>
          <p:nvPr>
            <p:ph type="sldNum" sz="quarter" idx="4"/>
          </p:nvPr>
        </p:nvSpPr>
        <p:spPr/>
        <p:txBody>
          <a:bodyPr/>
          <a:lstStyle/>
          <a:p>
            <a:fld id="{2066355A-084C-D24E-9AD2-7E4FC41EA627}" type="slidenum">
              <a:rPr lang="en-US" smtClean="0"/>
              <a:pPr/>
              <a:t>16</a:t>
            </a:fld>
            <a:endParaRPr lang="en-US" dirty="0"/>
          </a:p>
        </p:txBody>
      </p:sp>
    </p:spTree>
    <p:extLst>
      <p:ext uri="{BB962C8B-B14F-4D97-AF65-F5344CB8AC3E}">
        <p14:creationId xmlns:p14="http://schemas.microsoft.com/office/powerpoint/2010/main" val="30052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7CC87DD-837B-4173-BB20-612E824B675A}"/>
              </a:ext>
            </a:extLst>
          </p:cNvPr>
          <p:cNvSpPr>
            <a:spLocks noGrp="1"/>
          </p:cNvSpPr>
          <p:nvPr>
            <p:ph idx="1"/>
          </p:nvPr>
        </p:nvSpPr>
        <p:spPr/>
        <p:txBody>
          <a:bodyPr/>
          <a:lstStyle/>
          <a:p>
            <a:r>
              <a:rPr lang="en-US" dirty="0"/>
              <a:t>Developers need to execute a task after hours.</a:t>
            </a:r>
          </a:p>
          <a:p>
            <a:pPr lvl="1"/>
            <a:r>
              <a:rPr lang="en-US" dirty="0"/>
              <a:t>Schedule is not predictable.</a:t>
            </a:r>
          </a:p>
          <a:p>
            <a:r>
              <a:rPr lang="en-US" dirty="0"/>
              <a:t>You'll use </a:t>
            </a:r>
            <a:r>
              <a:rPr lang="en-US" dirty="0">
                <a:latin typeface="Cutive Mono" panose="020B0604020202020204" charset="0"/>
              </a:rPr>
              <a:t>at</a:t>
            </a:r>
            <a:r>
              <a:rPr lang="en-US" dirty="0"/>
              <a:t> to satisfy this requirement.</a:t>
            </a:r>
          </a:p>
        </p:txBody>
      </p:sp>
      <p:sp>
        <p:nvSpPr>
          <p:cNvPr id="5" name="Title 4">
            <a:extLst>
              <a:ext uri="{FF2B5EF4-FFF2-40B4-BE49-F238E27FC236}">
                <a16:creationId xmlns:a16="http://schemas.microsoft.com/office/drawing/2014/main" id="{D217403A-FE73-4790-9C2A-9D43020B8AFE}"/>
              </a:ext>
            </a:extLst>
          </p:cNvPr>
          <p:cNvSpPr>
            <a:spLocks noGrp="1"/>
          </p:cNvSpPr>
          <p:nvPr>
            <p:ph type="title"/>
          </p:nvPr>
        </p:nvSpPr>
        <p:spPr/>
        <p:txBody>
          <a:bodyPr/>
          <a:lstStyle/>
          <a:p>
            <a:r>
              <a:rPr lang="en-US" dirty="0"/>
              <a:t>Activity: Scheduling a Single Task</a:t>
            </a:r>
          </a:p>
        </p:txBody>
      </p:sp>
      <p:sp>
        <p:nvSpPr>
          <p:cNvPr id="3" name="Slide Number Placeholder 2">
            <a:extLst>
              <a:ext uri="{FF2B5EF4-FFF2-40B4-BE49-F238E27FC236}">
                <a16:creationId xmlns:a16="http://schemas.microsoft.com/office/drawing/2014/main" id="{595DFBE5-DDB5-484D-B287-BF1834EFC32D}"/>
              </a:ext>
            </a:extLst>
          </p:cNvPr>
          <p:cNvSpPr>
            <a:spLocks noGrp="1"/>
          </p:cNvSpPr>
          <p:nvPr>
            <p:ph type="sldNum" sz="quarter" idx="4"/>
          </p:nvPr>
        </p:nvSpPr>
        <p:spPr/>
        <p:txBody>
          <a:bodyPr/>
          <a:lstStyle/>
          <a:p>
            <a:fld id="{2066355A-084C-D24E-9AD2-7E4FC41EA627}" type="slidenum">
              <a:rPr lang="en-US" smtClean="0"/>
              <a:pPr/>
              <a:t>17</a:t>
            </a:fld>
            <a:endParaRPr lang="en-US" dirty="0"/>
          </a:p>
        </p:txBody>
      </p:sp>
    </p:spTree>
    <p:extLst>
      <p:ext uri="{BB962C8B-B14F-4D97-AF65-F5344CB8AC3E}">
        <p14:creationId xmlns:p14="http://schemas.microsoft.com/office/powerpoint/2010/main" val="18912057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6DB180-8066-4753-9F1D-B48E1005BD9B}"/>
              </a:ext>
            </a:extLst>
          </p:cNvPr>
          <p:cNvSpPr>
            <a:spLocks noGrp="1"/>
          </p:cNvSpPr>
          <p:nvPr>
            <p:ph idx="1"/>
          </p:nvPr>
        </p:nvSpPr>
        <p:spPr/>
        <p:txBody>
          <a:bodyPr/>
          <a:lstStyle/>
          <a:p>
            <a:r>
              <a:rPr lang="en-US" dirty="0"/>
              <a:t>New Develtech policy requires users to fill in time sheets.</a:t>
            </a:r>
          </a:p>
          <a:p>
            <a:r>
              <a:rPr lang="en-US" dirty="0"/>
              <a:t>You'll create a daily reminder.</a:t>
            </a:r>
          </a:p>
        </p:txBody>
      </p:sp>
      <p:sp>
        <p:nvSpPr>
          <p:cNvPr id="3" name="Title 2">
            <a:extLst>
              <a:ext uri="{FF2B5EF4-FFF2-40B4-BE49-F238E27FC236}">
                <a16:creationId xmlns:a16="http://schemas.microsoft.com/office/drawing/2014/main" id="{D5C82996-1C08-46E1-A50A-6A1D7B0C1F30}"/>
              </a:ext>
            </a:extLst>
          </p:cNvPr>
          <p:cNvSpPr>
            <a:spLocks noGrp="1"/>
          </p:cNvSpPr>
          <p:nvPr>
            <p:ph type="title"/>
          </p:nvPr>
        </p:nvSpPr>
        <p:spPr/>
        <p:txBody>
          <a:bodyPr/>
          <a:lstStyle/>
          <a:p>
            <a:r>
              <a:rPr lang="en-US" dirty="0"/>
              <a:t>Activity: Scheduling Repeated Tasks</a:t>
            </a:r>
          </a:p>
        </p:txBody>
      </p:sp>
      <p:sp>
        <p:nvSpPr>
          <p:cNvPr id="4" name="Slide Number Placeholder 3">
            <a:extLst>
              <a:ext uri="{FF2B5EF4-FFF2-40B4-BE49-F238E27FC236}">
                <a16:creationId xmlns:a16="http://schemas.microsoft.com/office/drawing/2014/main" id="{B642059A-313C-4BF4-8A32-CAE903C15B20}"/>
              </a:ext>
            </a:extLst>
          </p:cNvPr>
          <p:cNvSpPr>
            <a:spLocks noGrp="1"/>
          </p:cNvSpPr>
          <p:nvPr>
            <p:ph type="sldNum" sz="quarter" idx="4"/>
          </p:nvPr>
        </p:nvSpPr>
        <p:spPr/>
        <p:txBody>
          <a:bodyPr/>
          <a:lstStyle/>
          <a:p>
            <a:fld id="{2066355A-084C-D24E-9AD2-7E4FC41EA627}" type="slidenum">
              <a:rPr lang="en-US" smtClean="0"/>
              <a:pPr/>
              <a:t>18</a:t>
            </a:fld>
            <a:endParaRPr lang="en-US" dirty="0"/>
          </a:p>
        </p:txBody>
      </p:sp>
    </p:spTree>
    <p:extLst>
      <p:ext uri="{BB962C8B-B14F-4D97-AF65-F5344CB8AC3E}">
        <p14:creationId xmlns:p14="http://schemas.microsoft.com/office/powerpoint/2010/main" val="2092805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93C82-3603-9646-82A9-98AD937CA530}"/>
              </a:ext>
            </a:extLst>
          </p:cNvPr>
          <p:cNvSpPr>
            <a:spLocks noGrp="1"/>
          </p:cNvSpPr>
          <p:nvPr>
            <p:ph type="title"/>
          </p:nvPr>
        </p:nvSpPr>
        <p:spPr/>
        <p:txBody>
          <a:bodyPr/>
          <a:lstStyle/>
          <a:p>
            <a:r>
              <a:rPr lang="en-US" dirty="0"/>
              <a:t>Topic B: Implement Version Control Using Git</a:t>
            </a:r>
          </a:p>
        </p:txBody>
      </p:sp>
      <p:sp>
        <p:nvSpPr>
          <p:cNvPr id="3" name="Slide Number Placeholder 2">
            <a:extLst>
              <a:ext uri="{FF2B5EF4-FFF2-40B4-BE49-F238E27FC236}">
                <a16:creationId xmlns:a16="http://schemas.microsoft.com/office/drawing/2014/main" id="{B8E21BE9-E518-8048-B288-C799CB73FA0B}"/>
              </a:ext>
            </a:extLst>
          </p:cNvPr>
          <p:cNvSpPr>
            <a:spLocks noGrp="1"/>
          </p:cNvSpPr>
          <p:nvPr>
            <p:ph type="sldNum" sz="quarter" idx="4"/>
          </p:nvPr>
        </p:nvSpPr>
        <p:spPr/>
        <p:txBody>
          <a:bodyPr/>
          <a:lstStyle/>
          <a:p>
            <a:fld id="{2066355A-084C-D24E-9AD2-7E4FC41EA627}" type="slidenum">
              <a:rPr lang="en-US" smtClean="0"/>
              <a:pPr/>
              <a:t>19</a:t>
            </a:fld>
            <a:endParaRPr lang="en-US" dirty="0"/>
          </a:p>
        </p:txBody>
      </p:sp>
      <p:sp>
        <p:nvSpPr>
          <p:cNvPr id="4" name="Content Placeholder 3">
            <a:extLst>
              <a:ext uri="{FF2B5EF4-FFF2-40B4-BE49-F238E27FC236}">
                <a16:creationId xmlns:a16="http://schemas.microsoft.com/office/drawing/2014/main" id="{A70FC77A-BEDE-5E4E-B4EE-D2644C5D6D55}"/>
              </a:ext>
            </a:extLst>
          </p:cNvPr>
          <p:cNvSpPr>
            <a:spLocks noGrp="1"/>
          </p:cNvSpPr>
          <p:nvPr>
            <p:ph idx="1"/>
          </p:nvPr>
        </p:nvSpPr>
        <p:spPr>
          <a:xfrm>
            <a:off x="1055642" y="831397"/>
            <a:ext cx="7746434" cy="3471098"/>
          </a:xfrm>
        </p:spPr>
        <p:txBody>
          <a:bodyPr/>
          <a:lstStyle/>
          <a:p>
            <a:pPr marL="0" indent="0">
              <a:buNone/>
            </a:pPr>
            <a:r>
              <a:rPr lang="en-US" dirty="0"/>
              <a:t>Exam Objectives:</a:t>
            </a:r>
          </a:p>
          <a:p>
            <a:r>
              <a:rPr lang="en-US" dirty="0"/>
              <a:t>5.2 Given a scenario, carry out version control using Git.</a:t>
            </a:r>
          </a:p>
        </p:txBody>
      </p:sp>
      <p:pic>
        <p:nvPicPr>
          <p:cNvPr id="5" name="Picture 4" descr="/var/folders/8s/gh60cc4s1ps8jl3hr45sg7tr0000gn/T/com.microsoft.Powerpoint/WebArchiveCopyPasteTempFiles/wd9Ych2lYQCiAAAAABJRU5ErkJggg==">
            <a:extLst>
              <a:ext uri="{FF2B5EF4-FFF2-40B4-BE49-F238E27FC236}">
                <a16:creationId xmlns:a16="http://schemas.microsoft.com/office/drawing/2014/main" id="{534E5A59-FD31-FE45-8ED5-40D7173CE9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82872" y="831396"/>
            <a:ext cx="572770" cy="57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681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F5A45-30C5-CB45-B00F-329606903AD5}"/>
              </a:ext>
            </a:extLst>
          </p:cNvPr>
          <p:cNvSpPr>
            <a:spLocks noGrp="1"/>
          </p:cNvSpPr>
          <p:nvPr>
            <p:ph type="title"/>
          </p:nvPr>
        </p:nvSpPr>
        <p:spPr/>
        <p:txBody>
          <a:bodyPr/>
          <a:lstStyle/>
          <a:p>
            <a:r>
              <a:rPr lang="en-US" dirty="0"/>
              <a:t>Topic A: Schedule Jobs</a:t>
            </a:r>
          </a:p>
        </p:txBody>
      </p:sp>
      <p:sp>
        <p:nvSpPr>
          <p:cNvPr id="3" name="Slide Number Placeholder 2">
            <a:extLst>
              <a:ext uri="{FF2B5EF4-FFF2-40B4-BE49-F238E27FC236}">
                <a16:creationId xmlns:a16="http://schemas.microsoft.com/office/drawing/2014/main" id="{3DB1F9FE-34EC-AB4E-9E7E-993E934CF5DC}"/>
              </a:ext>
            </a:extLst>
          </p:cNvPr>
          <p:cNvSpPr>
            <a:spLocks noGrp="1"/>
          </p:cNvSpPr>
          <p:nvPr>
            <p:ph type="sldNum" sz="quarter" idx="4"/>
          </p:nvPr>
        </p:nvSpPr>
        <p:spPr/>
        <p:txBody>
          <a:bodyPr/>
          <a:lstStyle/>
          <a:p>
            <a:fld id="{2066355A-084C-D24E-9AD2-7E4FC41EA627}" type="slidenum">
              <a:rPr lang="en-US" smtClean="0"/>
              <a:pPr/>
              <a:t>2</a:t>
            </a:fld>
            <a:endParaRPr lang="en-US" dirty="0"/>
          </a:p>
        </p:txBody>
      </p:sp>
      <p:sp>
        <p:nvSpPr>
          <p:cNvPr id="4" name="Content Placeholder 3">
            <a:extLst>
              <a:ext uri="{FF2B5EF4-FFF2-40B4-BE49-F238E27FC236}">
                <a16:creationId xmlns:a16="http://schemas.microsoft.com/office/drawing/2014/main" id="{085C4A79-37C8-AB47-8D9B-69DE9B0CFF45}"/>
              </a:ext>
            </a:extLst>
          </p:cNvPr>
          <p:cNvSpPr>
            <a:spLocks noGrp="1"/>
          </p:cNvSpPr>
          <p:nvPr>
            <p:ph idx="1"/>
          </p:nvPr>
        </p:nvSpPr>
        <p:spPr>
          <a:xfrm>
            <a:off x="1043470" y="788323"/>
            <a:ext cx="7758606" cy="3514172"/>
          </a:xfrm>
        </p:spPr>
        <p:txBody>
          <a:bodyPr/>
          <a:lstStyle/>
          <a:p>
            <a:pPr marL="0" indent="0">
              <a:buNone/>
            </a:pPr>
            <a:r>
              <a:rPr lang="en-US" dirty="0"/>
              <a:t>Exam Objectives:</a:t>
            </a:r>
          </a:p>
          <a:p>
            <a:r>
              <a:rPr lang="en-US" dirty="0"/>
              <a:t>2.6 Given a scenario, automate and schedule jobs.</a:t>
            </a:r>
          </a:p>
        </p:txBody>
      </p:sp>
      <p:pic>
        <p:nvPicPr>
          <p:cNvPr id="5" name="Picture 4" descr="/var/folders/8s/gh60cc4s1ps8jl3hr45sg7tr0000gn/T/com.microsoft.Powerpoint/WebArchiveCopyPasteTempFiles/wd9Ych2lYQCiAAAAABJRU5ErkJggg==">
            <a:extLst>
              <a:ext uri="{FF2B5EF4-FFF2-40B4-BE49-F238E27FC236}">
                <a16:creationId xmlns:a16="http://schemas.microsoft.com/office/drawing/2014/main" id="{534E5A59-FD31-FE45-8ED5-40D7173CE9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70699" y="788322"/>
            <a:ext cx="572770" cy="57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37577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0FEE42-FC05-4D6D-801E-1E8768302552}"/>
              </a:ext>
            </a:extLst>
          </p:cNvPr>
          <p:cNvSpPr>
            <a:spLocks noGrp="1"/>
          </p:cNvSpPr>
          <p:nvPr>
            <p:ph type="title"/>
          </p:nvPr>
        </p:nvSpPr>
        <p:spPr/>
        <p:txBody>
          <a:bodyPr/>
          <a:lstStyle/>
          <a:p>
            <a:r>
              <a:rPr lang="en-US" dirty="0"/>
              <a:t>Git</a:t>
            </a:r>
          </a:p>
        </p:txBody>
      </p:sp>
      <p:sp>
        <p:nvSpPr>
          <p:cNvPr id="8" name="Text Placeholder 7">
            <a:extLst>
              <a:ext uri="{FF2B5EF4-FFF2-40B4-BE49-F238E27FC236}">
                <a16:creationId xmlns:a16="http://schemas.microsoft.com/office/drawing/2014/main" id="{26B98451-FE79-4A6B-8083-F2BD3D04A8E5}"/>
              </a:ext>
            </a:extLst>
          </p:cNvPr>
          <p:cNvSpPr>
            <a:spLocks noGrp="1"/>
          </p:cNvSpPr>
          <p:nvPr>
            <p:ph type="body" sz="quarter" idx="13"/>
          </p:nvPr>
        </p:nvSpPr>
        <p:spPr/>
        <p:txBody>
          <a:bodyPr/>
          <a:lstStyle/>
          <a:p>
            <a:r>
              <a:rPr lang="en-US" dirty="0"/>
              <a:t>A distributed version control system primarily used by developers who are collaborating on projects.</a:t>
            </a:r>
          </a:p>
        </p:txBody>
      </p:sp>
      <p:sp>
        <p:nvSpPr>
          <p:cNvPr id="4" name="Slide Number Placeholder 3">
            <a:extLst>
              <a:ext uri="{FF2B5EF4-FFF2-40B4-BE49-F238E27FC236}">
                <a16:creationId xmlns:a16="http://schemas.microsoft.com/office/drawing/2014/main" id="{F039EB37-01C5-4364-A883-83C8B7B35A4D}"/>
              </a:ext>
            </a:extLst>
          </p:cNvPr>
          <p:cNvSpPr>
            <a:spLocks noGrp="1"/>
          </p:cNvSpPr>
          <p:nvPr>
            <p:ph type="sldNum" sz="quarter" idx="4"/>
          </p:nvPr>
        </p:nvSpPr>
        <p:spPr/>
        <p:txBody>
          <a:bodyPr/>
          <a:lstStyle/>
          <a:p>
            <a:fld id="{2066355A-084C-D24E-9AD2-7E4FC41EA627}" type="slidenum">
              <a:rPr lang="en-US" smtClean="0"/>
              <a:pPr/>
              <a:t>20</a:t>
            </a:fld>
            <a:endParaRPr lang="en-US" dirty="0"/>
          </a:p>
        </p:txBody>
      </p:sp>
      <p:sp>
        <p:nvSpPr>
          <p:cNvPr id="7" name="Content Placeholder 6">
            <a:extLst>
              <a:ext uri="{FF2B5EF4-FFF2-40B4-BE49-F238E27FC236}">
                <a16:creationId xmlns:a16="http://schemas.microsoft.com/office/drawing/2014/main" id="{383156F8-BCF8-428A-AF31-5CAA57C70A1C}"/>
              </a:ext>
            </a:extLst>
          </p:cNvPr>
          <p:cNvSpPr>
            <a:spLocks noGrp="1"/>
          </p:cNvSpPr>
          <p:nvPr>
            <p:ph idx="1"/>
          </p:nvPr>
        </p:nvSpPr>
        <p:spPr/>
        <p:txBody>
          <a:bodyPr/>
          <a:lstStyle/>
          <a:p>
            <a:r>
              <a:rPr lang="en-US" dirty="0"/>
              <a:t>Developed by Linus Torvalds.</a:t>
            </a:r>
          </a:p>
          <a:p>
            <a:r>
              <a:rPr lang="en-US" dirty="0"/>
              <a:t>The standard version control program in the development world.</a:t>
            </a:r>
          </a:p>
          <a:p>
            <a:r>
              <a:rPr lang="en-US" dirty="0"/>
              <a:t>Often integrated with development editors.</a:t>
            </a:r>
          </a:p>
          <a:p>
            <a:r>
              <a:rPr lang="en-US" dirty="0"/>
              <a:t>Core component is Git repository.</a:t>
            </a:r>
          </a:p>
          <a:p>
            <a:pPr lvl="1"/>
            <a:r>
              <a:rPr lang="en-US" dirty="0"/>
              <a:t>Storage area for code and related files.</a:t>
            </a:r>
          </a:p>
          <a:p>
            <a:pPr lvl="1"/>
            <a:r>
              <a:rPr lang="en-US" dirty="0"/>
              <a:t>Version control managed here.</a:t>
            </a:r>
          </a:p>
          <a:p>
            <a:pPr lvl="1"/>
            <a:r>
              <a:rPr lang="en-US" dirty="0"/>
              <a:t>Can be stored locally or on central repo (e.g., GitHub).</a:t>
            </a:r>
          </a:p>
          <a:p>
            <a:r>
              <a:rPr lang="en-US" dirty="0"/>
              <a:t>Install the </a:t>
            </a:r>
            <a:r>
              <a:rPr lang="en-US" dirty="0">
                <a:latin typeface="Cutive Mono" panose="020B0604020202020204" charset="0"/>
              </a:rPr>
              <a:t>git</a:t>
            </a:r>
            <a:r>
              <a:rPr lang="en-US" dirty="0"/>
              <a:t> package to get started.</a:t>
            </a:r>
          </a:p>
        </p:txBody>
      </p:sp>
    </p:spTree>
    <p:extLst>
      <p:ext uri="{BB962C8B-B14F-4D97-AF65-F5344CB8AC3E}">
        <p14:creationId xmlns:p14="http://schemas.microsoft.com/office/powerpoint/2010/main" val="36577651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6F9FEE7-5AD8-4F72-B98B-6E375AD3F4D2}"/>
              </a:ext>
            </a:extLst>
          </p:cNvPr>
          <p:cNvSpPr>
            <a:spLocks noGrp="1"/>
          </p:cNvSpPr>
          <p:nvPr>
            <p:ph type="title"/>
          </p:nvPr>
        </p:nvSpPr>
        <p:spPr/>
        <p:txBody>
          <a:bodyPr/>
          <a:lstStyle/>
          <a:p>
            <a:r>
              <a:rPr lang="en-US" dirty="0"/>
              <a:t>The </a:t>
            </a:r>
            <a:r>
              <a:rPr lang="en-US" dirty="0">
                <a:latin typeface="Cutive Mono" panose="020B0604020202020204" charset="0"/>
              </a:rPr>
              <a:t>git</a:t>
            </a:r>
            <a:r>
              <a:rPr lang="en-US" dirty="0"/>
              <a:t> Command</a:t>
            </a:r>
          </a:p>
        </p:txBody>
      </p:sp>
      <p:sp>
        <p:nvSpPr>
          <p:cNvPr id="4" name="Slide Number Placeholder 3">
            <a:extLst>
              <a:ext uri="{FF2B5EF4-FFF2-40B4-BE49-F238E27FC236}">
                <a16:creationId xmlns:a16="http://schemas.microsoft.com/office/drawing/2014/main" id="{6A70A84F-3251-4DFE-8D1E-E0E05DEADA22}"/>
              </a:ext>
            </a:extLst>
          </p:cNvPr>
          <p:cNvSpPr>
            <a:spLocks noGrp="1"/>
          </p:cNvSpPr>
          <p:nvPr>
            <p:ph type="sldNum" sz="quarter" idx="4"/>
          </p:nvPr>
        </p:nvSpPr>
        <p:spPr/>
        <p:txBody>
          <a:bodyPr/>
          <a:lstStyle/>
          <a:p>
            <a:fld id="{2066355A-084C-D24E-9AD2-7E4FC41EA627}" type="slidenum">
              <a:rPr lang="en-US" smtClean="0"/>
              <a:pPr/>
              <a:t>21</a:t>
            </a:fld>
            <a:endParaRPr lang="en-US" dirty="0"/>
          </a:p>
        </p:txBody>
      </p:sp>
      <p:sp>
        <p:nvSpPr>
          <p:cNvPr id="7" name="Content Placeholder 6">
            <a:extLst>
              <a:ext uri="{FF2B5EF4-FFF2-40B4-BE49-F238E27FC236}">
                <a16:creationId xmlns:a16="http://schemas.microsoft.com/office/drawing/2014/main" id="{E5784624-E04C-43BF-AB46-618F8049A9C8}"/>
              </a:ext>
            </a:extLst>
          </p:cNvPr>
          <p:cNvSpPr>
            <a:spLocks noGrp="1"/>
          </p:cNvSpPr>
          <p:nvPr>
            <p:ph idx="1"/>
          </p:nvPr>
        </p:nvSpPr>
        <p:spPr/>
        <p:txBody>
          <a:bodyPr/>
          <a:lstStyle/>
          <a:p>
            <a:r>
              <a:rPr lang="en-US" dirty="0"/>
              <a:t>Manages Git repositories.</a:t>
            </a:r>
          </a:p>
          <a:p>
            <a:r>
              <a:rPr lang="en-US" dirty="0"/>
              <a:t>Use to:</a:t>
            </a:r>
          </a:p>
          <a:p>
            <a:pPr lvl="1"/>
            <a:r>
              <a:rPr lang="en-US" dirty="0"/>
              <a:t>Create repo.</a:t>
            </a:r>
          </a:p>
          <a:p>
            <a:pPr lvl="1"/>
            <a:r>
              <a:rPr lang="en-US" dirty="0"/>
              <a:t>Add files to repo.</a:t>
            </a:r>
          </a:p>
          <a:p>
            <a:pPr lvl="1"/>
            <a:r>
              <a:rPr lang="en-US" dirty="0"/>
              <a:t>Commit changes to repo.</a:t>
            </a:r>
          </a:p>
          <a:p>
            <a:pPr lvl="1"/>
            <a:r>
              <a:rPr lang="en-US" dirty="0"/>
              <a:t>Pull down files from another repo.</a:t>
            </a:r>
          </a:p>
          <a:p>
            <a:pPr lvl="1"/>
            <a:r>
              <a:rPr lang="en-US" dirty="0"/>
              <a:t>And more.</a:t>
            </a:r>
          </a:p>
          <a:p>
            <a:r>
              <a:rPr lang="en-US" dirty="0"/>
              <a:t>Perform tasks through various subcommands.</a:t>
            </a:r>
          </a:p>
        </p:txBody>
      </p:sp>
    </p:spTree>
    <p:extLst>
      <p:ext uri="{BB962C8B-B14F-4D97-AF65-F5344CB8AC3E}">
        <p14:creationId xmlns:p14="http://schemas.microsoft.com/office/powerpoint/2010/main" val="1183214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4A143-B189-4D48-BA50-152717E26D93}"/>
              </a:ext>
            </a:extLst>
          </p:cNvPr>
          <p:cNvSpPr>
            <a:spLocks noGrp="1"/>
          </p:cNvSpPr>
          <p:nvPr>
            <p:ph type="title"/>
          </p:nvPr>
        </p:nvSpPr>
        <p:spPr/>
        <p:txBody>
          <a:bodyPr/>
          <a:lstStyle/>
          <a:p>
            <a:r>
              <a:rPr lang="en-US" dirty="0">
                <a:latin typeface="Cutive Mono" panose="020B0604020202020204" charset="0"/>
              </a:rPr>
              <a:t>git</a:t>
            </a:r>
            <a:r>
              <a:rPr lang="en-US" dirty="0"/>
              <a:t> Subcommands</a:t>
            </a:r>
          </a:p>
        </p:txBody>
      </p:sp>
      <p:sp>
        <p:nvSpPr>
          <p:cNvPr id="3" name="Slide Number Placeholder 2">
            <a:extLst>
              <a:ext uri="{FF2B5EF4-FFF2-40B4-BE49-F238E27FC236}">
                <a16:creationId xmlns:a16="http://schemas.microsoft.com/office/drawing/2014/main" id="{059765C4-057E-49AD-844E-6EA1B6DA2B51}"/>
              </a:ext>
            </a:extLst>
          </p:cNvPr>
          <p:cNvSpPr>
            <a:spLocks noGrp="1"/>
          </p:cNvSpPr>
          <p:nvPr>
            <p:ph type="sldNum" sz="quarter" idx="4"/>
          </p:nvPr>
        </p:nvSpPr>
        <p:spPr/>
        <p:txBody>
          <a:bodyPr/>
          <a:lstStyle/>
          <a:p>
            <a:fld id="{2066355A-084C-D24E-9AD2-7E4FC41EA627}" type="slidenum">
              <a:rPr lang="en-US" smtClean="0"/>
              <a:pPr/>
              <a:t>22</a:t>
            </a:fld>
            <a:endParaRPr lang="en-US" dirty="0"/>
          </a:p>
        </p:txBody>
      </p:sp>
      <p:graphicFrame>
        <p:nvGraphicFramePr>
          <p:cNvPr id="5" name="Group 23">
            <a:extLst>
              <a:ext uri="{FF2B5EF4-FFF2-40B4-BE49-F238E27FC236}">
                <a16:creationId xmlns:a16="http://schemas.microsoft.com/office/drawing/2014/main" id="{B4A47CA0-01E8-44DE-9CA7-5474E5448035}"/>
              </a:ext>
            </a:extLst>
          </p:cNvPr>
          <p:cNvGraphicFramePr>
            <a:graphicFrameLocks noGrp="1"/>
          </p:cNvGraphicFramePr>
          <p:nvPr>
            <p:extLst>
              <p:ext uri="{D42A27DB-BD31-4B8C-83A1-F6EECF244321}">
                <p14:modId xmlns:p14="http://schemas.microsoft.com/office/powerpoint/2010/main" val="3610412297"/>
              </p:ext>
            </p:extLst>
          </p:nvPr>
        </p:nvGraphicFramePr>
        <p:xfrm>
          <a:off x="950210" y="885725"/>
          <a:ext cx="7239000" cy="3596640"/>
        </p:xfrm>
        <a:graphic>
          <a:graphicData uri="http://schemas.openxmlformats.org/drawingml/2006/table">
            <a:tbl>
              <a:tblPr/>
              <a:tblGrid>
                <a:gridCol w="2136547">
                  <a:extLst>
                    <a:ext uri="{9D8B030D-6E8A-4147-A177-3AD203B41FA5}">
                      <a16:colId xmlns:a16="http://schemas.microsoft.com/office/drawing/2014/main" val="20000"/>
                    </a:ext>
                  </a:extLst>
                </a:gridCol>
                <a:gridCol w="5102453">
                  <a:extLst>
                    <a:ext uri="{9D8B030D-6E8A-4147-A177-3AD203B41FA5}">
                      <a16:colId xmlns:a16="http://schemas.microsoft.com/office/drawing/2014/main" val="20001"/>
                    </a:ext>
                  </a:extLst>
                </a:gridCol>
              </a:tblGrid>
              <a:tr h="27432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Subcommand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27432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Cutive Mono" panose="020B0604020202020204" charset="0"/>
                          <a:cs typeface="Calibri"/>
                        </a:rPr>
                        <a:t>config</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mn-lt"/>
                          <a:cs typeface="Calibri"/>
                        </a:rPr>
                        <a:t>Set options for a repo, Git users, or global.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27432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init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mn-lt"/>
                          <a:ea typeface="+mn-ea"/>
                          <a:cs typeface="Calibri"/>
                        </a:rPr>
                        <a:t>Create or reinitialize a repo.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27432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clone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Create working copy of a repo.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27432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add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Add files to be tracked by repo.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4079896553"/>
                  </a:ext>
                </a:extLst>
              </a:tr>
              <a:tr h="27432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commit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Update repo with your changes.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479440653"/>
                  </a:ext>
                </a:extLst>
              </a:tr>
              <a:tr h="27432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status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Display status of repo.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628953239"/>
                  </a:ext>
                </a:extLst>
              </a:tr>
              <a:tr h="27432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branch</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Manage branches (pointers to specific repo snapshots).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565735008"/>
                  </a:ext>
                </a:extLst>
              </a:tr>
              <a:tr h="27432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merge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Integrate changes from one branch into "master" branch.</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600185260"/>
                  </a:ext>
                </a:extLst>
              </a:tr>
              <a:tr h="27432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pull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Acquire and merge changes made to other repos and branches.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631036128"/>
                  </a:ext>
                </a:extLst>
              </a:tr>
              <a:tr h="27432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push</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Upload local working copy of a repo to a remote repo.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880757654"/>
                  </a:ext>
                </a:extLst>
              </a:tr>
              <a:tr h="27432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log</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Display changes made to local repo.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4031793451"/>
                  </a:ext>
                </a:extLst>
              </a:tr>
              <a:tr h="27432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checkout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Switch to specific branch.</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472463947"/>
                  </a:ext>
                </a:extLst>
              </a:tr>
            </a:tbl>
          </a:graphicData>
        </a:graphic>
      </p:graphicFrame>
    </p:spTree>
    <p:extLst>
      <p:ext uri="{BB962C8B-B14F-4D97-AF65-F5344CB8AC3E}">
        <p14:creationId xmlns:p14="http://schemas.microsoft.com/office/powerpoint/2010/main" val="30806176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8DCEB-9A52-41D4-95CF-891BCC14F23D}"/>
              </a:ext>
            </a:extLst>
          </p:cNvPr>
          <p:cNvSpPr>
            <a:spLocks noGrp="1"/>
          </p:cNvSpPr>
          <p:nvPr>
            <p:ph type="title"/>
          </p:nvPr>
        </p:nvSpPr>
        <p:spPr/>
        <p:txBody>
          <a:bodyPr/>
          <a:lstStyle/>
          <a:p>
            <a:r>
              <a:rPr lang="en-US" dirty="0"/>
              <a:t>Example Git Process for Local Repositories</a:t>
            </a:r>
          </a:p>
        </p:txBody>
      </p:sp>
      <p:sp>
        <p:nvSpPr>
          <p:cNvPr id="3" name="Slide Number Placeholder 2">
            <a:extLst>
              <a:ext uri="{FF2B5EF4-FFF2-40B4-BE49-F238E27FC236}">
                <a16:creationId xmlns:a16="http://schemas.microsoft.com/office/drawing/2014/main" id="{C8BAD628-4272-499F-B0D5-9B1B42226A6F}"/>
              </a:ext>
            </a:extLst>
          </p:cNvPr>
          <p:cNvSpPr>
            <a:spLocks noGrp="1"/>
          </p:cNvSpPr>
          <p:nvPr>
            <p:ph type="sldNum" sz="quarter" idx="4"/>
          </p:nvPr>
        </p:nvSpPr>
        <p:spPr/>
        <p:txBody>
          <a:bodyPr/>
          <a:lstStyle/>
          <a:p>
            <a:fld id="{2066355A-084C-D24E-9AD2-7E4FC41EA627}" type="slidenum">
              <a:rPr lang="en-US" smtClean="0"/>
              <a:pPr/>
              <a:t>23</a:t>
            </a:fld>
            <a:endParaRPr lang="en-US" dirty="0"/>
          </a:p>
        </p:txBody>
      </p:sp>
      <p:sp>
        <p:nvSpPr>
          <p:cNvPr id="4" name="Content Placeholder 3">
            <a:extLst>
              <a:ext uri="{FF2B5EF4-FFF2-40B4-BE49-F238E27FC236}">
                <a16:creationId xmlns:a16="http://schemas.microsoft.com/office/drawing/2014/main" id="{92EE63FE-3729-4276-81A3-57F238C9E23E}"/>
              </a:ext>
            </a:extLst>
          </p:cNvPr>
          <p:cNvSpPr>
            <a:spLocks noGrp="1"/>
          </p:cNvSpPr>
          <p:nvPr>
            <p:ph idx="1"/>
          </p:nvPr>
        </p:nvSpPr>
        <p:spPr/>
        <p:txBody>
          <a:bodyPr/>
          <a:lstStyle/>
          <a:p>
            <a:pPr marL="342900" indent="-342900">
              <a:buFont typeface="+mj-lt"/>
              <a:buAutoNum type="arabicPeriod"/>
            </a:pPr>
            <a:r>
              <a:rPr lang="en-US" sz="1600" dirty="0"/>
              <a:t>Configure settings:</a:t>
            </a:r>
          </a:p>
          <a:p>
            <a:pPr marL="642938" lvl="1" indent="-342900">
              <a:buFont typeface="+mj-lt"/>
              <a:buAutoNum type="alphaLcParenR"/>
            </a:pPr>
            <a:r>
              <a:rPr lang="en-US" sz="1400" dirty="0">
                <a:latin typeface="Cutive Mono" panose="020B0604020202020204" charset="0"/>
              </a:rPr>
              <a:t>git config --global user.name 'User'</a:t>
            </a:r>
          </a:p>
          <a:p>
            <a:pPr marL="642938" lvl="1" indent="-342900">
              <a:buFont typeface="+mj-lt"/>
              <a:buAutoNum type="alphaLcParenR"/>
            </a:pPr>
            <a:r>
              <a:rPr lang="en-US" sz="1400" dirty="0">
                <a:latin typeface="Cutive Mono" panose="020B0604020202020204" charset="0"/>
              </a:rPr>
              <a:t>git config --global user.email 'user@domain.tld'</a:t>
            </a:r>
          </a:p>
          <a:p>
            <a:pPr marL="342900" indent="-342900">
              <a:buFont typeface="+mj-lt"/>
              <a:buAutoNum type="arabicPeriod"/>
            </a:pPr>
            <a:r>
              <a:rPr lang="en-US" sz="1600" dirty="0"/>
              <a:t>Create a directory for project:</a:t>
            </a:r>
          </a:p>
          <a:p>
            <a:pPr marL="642938" lvl="1" indent="-342900">
              <a:buFont typeface="+mj-lt"/>
              <a:buAutoNum type="alphaLcParenR"/>
            </a:pPr>
            <a:r>
              <a:rPr lang="en-US" sz="1400" dirty="0">
                <a:latin typeface="Cutive Mono" panose="020B0604020202020204" charset="0"/>
              </a:rPr>
              <a:t>mkdir /dev-project</a:t>
            </a:r>
          </a:p>
          <a:p>
            <a:pPr marL="642938" lvl="1" indent="-342900">
              <a:buFont typeface="+mj-lt"/>
              <a:buAutoNum type="alphaLcParenR"/>
            </a:pPr>
            <a:r>
              <a:rPr lang="en-US" sz="1400" dirty="0">
                <a:latin typeface="Cutive Mono" panose="020B0604020202020204" charset="0"/>
              </a:rPr>
              <a:t>git init /dev-project</a:t>
            </a:r>
          </a:p>
          <a:p>
            <a:pPr marL="342900" indent="-342900">
              <a:buFont typeface="+mj-lt"/>
              <a:buAutoNum type="arabicPeriod"/>
            </a:pPr>
            <a:r>
              <a:rPr lang="en-US" sz="1600" dirty="0"/>
              <a:t>Add project files to repo:</a:t>
            </a:r>
          </a:p>
          <a:p>
            <a:pPr marL="642938" lvl="1" indent="-342900"/>
            <a:r>
              <a:rPr lang="en-US" sz="1400" dirty="0">
                <a:latin typeface="Cutive Mono" panose="020B0604020202020204" charset="0"/>
              </a:rPr>
              <a:t>git clone /dev-project</a:t>
            </a:r>
          </a:p>
          <a:p>
            <a:pPr marL="342900" indent="-342900">
              <a:buFont typeface="+mj-lt"/>
              <a:buAutoNum type="arabicPeriod"/>
            </a:pPr>
            <a:r>
              <a:rPr lang="en-US" sz="1600" dirty="0"/>
              <a:t>Add project files for tracking:</a:t>
            </a:r>
          </a:p>
          <a:p>
            <a:pPr marL="642938" lvl="1" indent="-342900"/>
            <a:r>
              <a:rPr lang="en-US" sz="1400" dirty="0">
                <a:latin typeface="Cutive Mono" panose="020B0604020202020204" charset="0"/>
              </a:rPr>
              <a:t>git add myfile</a:t>
            </a:r>
          </a:p>
          <a:p>
            <a:pPr marL="342900" indent="-342900">
              <a:buFont typeface="+mj-lt"/>
              <a:buAutoNum type="arabicPeriod"/>
            </a:pPr>
            <a:r>
              <a:rPr lang="en-US" sz="1600" dirty="0"/>
              <a:t>Commit changes:</a:t>
            </a:r>
          </a:p>
          <a:p>
            <a:pPr marL="642938" lvl="1" indent="-342900"/>
            <a:r>
              <a:rPr lang="en-US" sz="1400" dirty="0">
                <a:latin typeface="Cutive Mono" panose="020B0604020202020204" charset="0"/>
              </a:rPr>
              <a:t>git commit -m 'Initial commit'</a:t>
            </a:r>
          </a:p>
          <a:p>
            <a:pPr marL="342900" indent="-342900">
              <a:buFont typeface="+mj-lt"/>
              <a:buAutoNum type="arabicPeriod"/>
            </a:pPr>
            <a:r>
              <a:rPr lang="en-US" sz="1600" dirty="0"/>
              <a:t>Retrieve status of files:</a:t>
            </a:r>
          </a:p>
          <a:p>
            <a:pPr marL="642938" lvl="1" indent="-342900"/>
            <a:r>
              <a:rPr lang="en-US" sz="1400" dirty="0">
                <a:latin typeface="Cutive Mono" panose="020B0604020202020204" charset="0"/>
              </a:rPr>
              <a:t>git status</a:t>
            </a:r>
          </a:p>
        </p:txBody>
      </p:sp>
    </p:spTree>
    <p:extLst>
      <p:ext uri="{BB962C8B-B14F-4D97-AF65-F5344CB8AC3E}">
        <p14:creationId xmlns:p14="http://schemas.microsoft.com/office/powerpoint/2010/main" val="4201522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63957-D75A-4142-895D-84F6AB75D50B}"/>
              </a:ext>
            </a:extLst>
          </p:cNvPr>
          <p:cNvSpPr>
            <a:spLocks noGrp="1"/>
          </p:cNvSpPr>
          <p:nvPr>
            <p:ph type="title"/>
          </p:nvPr>
        </p:nvSpPr>
        <p:spPr/>
        <p:txBody>
          <a:bodyPr/>
          <a:lstStyle/>
          <a:p>
            <a:r>
              <a:rPr lang="en-US" dirty="0"/>
              <a:t>Example Git Process for Collaboration</a:t>
            </a:r>
          </a:p>
        </p:txBody>
      </p:sp>
      <p:sp>
        <p:nvSpPr>
          <p:cNvPr id="3" name="Slide Number Placeholder 2">
            <a:extLst>
              <a:ext uri="{FF2B5EF4-FFF2-40B4-BE49-F238E27FC236}">
                <a16:creationId xmlns:a16="http://schemas.microsoft.com/office/drawing/2014/main" id="{33B90614-3134-4574-8A26-271BF807F652}"/>
              </a:ext>
            </a:extLst>
          </p:cNvPr>
          <p:cNvSpPr>
            <a:spLocks noGrp="1"/>
          </p:cNvSpPr>
          <p:nvPr>
            <p:ph type="sldNum" sz="quarter" idx="4"/>
          </p:nvPr>
        </p:nvSpPr>
        <p:spPr/>
        <p:txBody>
          <a:bodyPr/>
          <a:lstStyle/>
          <a:p>
            <a:fld id="{2066355A-084C-D24E-9AD2-7E4FC41EA627}" type="slidenum">
              <a:rPr lang="en-US" smtClean="0"/>
              <a:pPr/>
              <a:t>24</a:t>
            </a:fld>
            <a:endParaRPr lang="en-US" dirty="0"/>
          </a:p>
        </p:txBody>
      </p:sp>
      <p:sp>
        <p:nvSpPr>
          <p:cNvPr id="4" name="Content Placeholder 3">
            <a:extLst>
              <a:ext uri="{FF2B5EF4-FFF2-40B4-BE49-F238E27FC236}">
                <a16:creationId xmlns:a16="http://schemas.microsoft.com/office/drawing/2014/main" id="{9709A9F2-D0E0-4A1C-9872-62FE24C4E2F8}"/>
              </a:ext>
            </a:extLst>
          </p:cNvPr>
          <p:cNvSpPr>
            <a:spLocks noGrp="1"/>
          </p:cNvSpPr>
          <p:nvPr>
            <p:ph idx="1"/>
          </p:nvPr>
        </p:nvSpPr>
        <p:spPr/>
        <p:txBody>
          <a:bodyPr/>
          <a:lstStyle/>
          <a:p>
            <a:pPr marL="342900" indent="-342900">
              <a:buFont typeface="+mj-lt"/>
              <a:buAutoNum type="arabicPeriod"/>
            </a:pPr>
            <a:r>
              <a:rPr lang="en-US" dirty="0"/>
              <a:t>Pull others' changes and merge them into local repo:</a:t>
            </a:r>
          </a:p>
          <a:p>
            <a:pPr marL="642938" lvl="1" indent="-342900"/>
            <a:r>
              <a:rPr lang="en-US" dirty="0">
                <a:latin typeface="Cutive Mono" panose="020B0604020202020204" charset="0"/>
              </a:rPr>
              <a:t>git pull otherbranch</a:t>
            </a:r>
          </a:p>
          <a:p>
            <a:pPr marL="342900" indent="-342900">
              <a:buFont typeface="+mj-lt"/>
              <a:buAutoNum type="arabicPeriod"/>
            </a:pPr>
            <a:r>
              <a:rPr lang="en-US" dirty="0"/>
              <a:t>Push your changes to remote repo:</a:t>
            </a:r>
          </a:p>
          <a:p>
            <a:pPr marL="642938" lvl="1" indent="-342900"/>
            <a:r>
              <a:rPr lang="en-US" dirty="0">
                <a:latin typeface="Cutive Mono" panose="020B0604020202020204" charset="0"/>
              </a:rPr>
              <a:t>git push &lt;remote repo&gt; mybranch</a:t>
            </a:r>
          </a:p>
          <a:p>
            <a:pPr marL="342900" indent="-342900">
              <a:buFont typeface="+mj-lt"/>
              <a:buAutoNum type="arabicPeriod"/>
            </a:pPr>
            <a:r>
              <a:rPr lang="en-US" dirty="0"/>
              <a:t>Review what actions were taken:</a:t>
            </a:r>
          </a:p>
          <a:p>
            <a:pPr marL="642938" lvl="1" indent="-342900"/>
            <a:r>
              <a:rPr lang="en-US" dirty="0">
                <a:latin typeface="Cutive Mono" panose="020B0604020202020204" charset="0"/>
              </a:rPr>
              <a:t>git log</a:t>
            </a:r>
          </a:p>
          <a:p>
            <a:pPr marL="342900" indent="-342900">
              <a:buFont typeface="+mj-lt"/>
              <a:buAutoNum type="arabicPeriod"/>
            </a:pPr>
            <a:r>
              <a:rPr lang="en-US" dirty="0"/>
              <a:t>Switch between branches:</a:t>
            </a:r>
          </a:p>
          <a:p>
            <a:pPr marL="642938" lvl="1" indent="-342900"/>
            <a:r>
              <a:rPr lang="en-US" dirty="0">
                <a:latin typeface="Cutive Mono" panose="020B0604020202020204" charset="0"/>
              </a:rPr>
              <a:t>git checkout specificbranch</a:t>
            </a:r>
          </a:p>
        </p:txBody>
      </p:sp>
    </p:spTree>
    <p:extLst>
      <p:ext uri="{BB962C8B-B14F-4D97-AF65-F5344CB8AC3E}">
        <p14:creationId xmlns:p14="http://schemas.microsoft.com/office/powerpoint/2010/main" val="2105581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F821B-E7D0-9147-A758-88CCDEE8482D}"/>
              </a:ext>
            </a:extLst>
          </p:cNvPr>
          <p:cNvSpPr>
            <a:spLocks noGrp="1"/>
          </p:cNvSpPr>
          <p:nvPr>
            <p:ph type="title"/>
          </p:nvPr>
        </p:nvSpPr>
        <p:spPr/>
        <p:txBody>
          <a:bodyPr/>
          <a:lstStyle/>
          <a:p>
            <a:r>
              <a:rPr lang="en-US" dirty="0"/>
              <a:t>Example Git Process Flow</a:t>
            </a:r>
          </a:p>
        </p:txBody>
      </p:sp>
      <p:sp>
        <p:nvSpPr>
          <p:cNvPr id="3" name="Slide Number Placeholder 2">
            <a:extLst>
              <a:ext uri="{FF2B5EF4-FFF2-40B4-BE49-F238E27FC236}">
                <a16:creationId xmlns:a16="http://schemas.microsoft.com/office/drawing/2014/main" id="{D92A35C7-B345-944D-862A-E1978BD1329B}"/>
              </a:ext>
            </a:extLst>
          </p:cNvPr>
          <p:cNvSpPr>
            <a:spLocks noGrp="1"/>
          </p:cNvSpPr>
          <p:nvPr>
            <p:ph type="sldNum" sz="quarter" idx="4"/>
          </p:nvPr>
        </p:nvSpPr>
        <p:spPr/>
        <p:txBody>
          <a:bodyPr/>
          <a:lstStyle/>
          <a:p>
            <a:fld id="{2066355A-084C-D24E-9AD2-7E4FC41EA627}" type="slidenum">
              <a:rPr lang="en-US" smtClean="0"/>
              <a:pPr/>
              <a:t>25</a:t>
            </a:fld>
            <a:endParaRPr lang="en-US" dirty="0"/>
          </a:p>
        </p:txBody>
      </p:sp>
      <p:pic>
        <p:nvPicPr>
          <p:cNvPr id="10" name="Picture 9">
            <a:extLst>
              <a:ext uri="{FF2B5EF4-FFF2-40B4-BE49-F238E27FC236}">
                <a16:creationId xmlns:a16="http://schemas.microsoft.com/office/drawing/2014/main" id="{771F0B45-6168-44AD-B270-C8A4E1DD7376}"/>
              </a:ext>
            </a:extLst>
          </p:cNvPr>
          <p:cNvPicPr>
            <a:picLocks noChangeAspect="1"/>
          </p:cNvPicPr>
          <p:nvPr/>
        </p:nvPicPr>
        <p:blipFill>
          <a:blip r:embed="rId2"/>
          <a:stretch>
            <a:fillRect/>
          </a:stretch>
        </p:blipFill>
        <p:spPr>
          <a:xfrm>
            <a:off x="1296601" y="888448"/>
            <a:ext cx="6550799" cy="3547193"/>
          </a:xfrm>
          <a:prstGeom prst="rect">
            <a:avLst/>
          </a:prstGeom>
        </p:spPr>
      </p:pic>
    </p:spTree>
    <p:extLst>
      <p:ext uri="{BB962C8B-B14F-4D97-AF65-F5344CB8AC3E}">
        <p14:creationId xmlns:p14="http://schemas.microsoft.com/office/powerpoint/2010/main" val="11172540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F184A-8314-46E9-927B-AD88D66A3852}"/>
              </a:ext>
            </a:extLst>
          </p:cNvPr>
          <p:cNvSpPr>
            <a:spLocks noGrp="1"/>
          </p:cNvSpPr>
          <p:nvPr>
            <p:ph type="title"/>
          </p:nvPr>
        </p:nvSpPr>
        <p:spPr/>
        <p:txBody>
          <a:bodyPr/>
          <a:lstStyle/>
          <a:p>
            <a:r>
              <a:rPr lang="en-US" dirty="0"/>
              <a:t>Git Files</a:t>
            </a:r>
          </a:p>
        </p:txBody>
      </p:sp>
      <p:sp>
        <p:nvSpPr>
          <p:cNvPr id="3" name="Slide Number Placeholder 2">
            <a:extLst>
              <a:ext uri="{FF2B5EF4-FFF2-40B4-BE49-F238E27FC236}">
                <a16:creationId xmlns:a16="http://schemas.microsoft.com/office/drawing/2014/main" id="{FBFB5823-0113-4088-BCC4-3CCFD20A53F3}"/>
              </a:ext>
            </a:extLst>
          </p:cNvPr>
          <p:cNvSpPr>
            <a:spLocks noGrp="1"/>
          </p:cNvSpPr>
          <p:nvPr>
            <p:ph type="sldNum" sz="quarter" idx="4"/>
          </p:nvPr>
        </p:nvSpPr>
        <p:spPr/>
        <p:txBody>
          <a:bodyPr/>
          <a:lstStyle/>
          <a:p>
            <a:fld id="{2066355A-084C-D24E-9AD2-7E4FC41EA627}" type="slidenum">
              <a:rPr lang="en-US" smtClean="0"/>
              <a:pPr/>
              <a:t>26</a:t>
            </a:fld>
            <a:endParaRPr lang="en-US" dirty="0"/>
          </a:p>
        </p:txBody>
      </p:sp>
      <p:sp>
        <p:nvSpPr>
          <p:cNvPr id="4" name="Content Placeholder 3">
            <a:extLst>
              <a:ext uri="{FF2B5EF4-FFF2-40B4-BE49-F238E27FC236}">
                <a16:creationId xmlns:a16="http://schemas.microsoft.com/office/drawing/2014/main" id="{2A73CAFA-87C7-4A4E-B04C-EE7FD3E0D471}"/>
              </a:ext>
            </a:extLst>
          </p:cNvPr>
          <p:cNvSpPr>
            <a:spLocks noGrp="1"/>
          </p:cNvSpPr>
          <p:nvPr>
            <p:ph idx="1"/>
          </p:nvPr>
        </p:nvSpPr>
        <p:spPr/>
        <p:txBody>
          <a:bodyPr/>
          <a:lstStyle/>
          <a:p>
            <a:r>
              <a:rPr lang="en-US" dirty="0">
                <a:latin typeface="Cutive Mono" panose="020B0604020202020204" charset="0"/>
              </a:rPr>
              <a:t>.gitignore</a:t>
            </a:r>
            <a:r>
              <a:rPr lang="en-US" dirty="0"/>
              <a:t> specifies files to ignore in commit action.</a:t>
            </a:r>
          </a:p>
          <a:p>
            <a:pPr lvl="1"/>
            <a:r>
              <a:rPr lang="en-US" dirty="0"/>
              <a:t>Example: Ignore </a:t>
            </a:r>
            <a:r>
              <a:rPr lang="en-US" dirty="0">
                <a:latin typeface="Cutive Mono" panose="020B0604020202020204" charset="0"/>
              </a:rPr>
              <a:t>README.txt</a:t>
            </a:r>
            <a:endParaRPr lang="en-US" dirty="0"/>
          </a:p>
          <a:p>
            <a:r>
              <a:rPr lang="en-US" dirty="0">
                <a:latin typeface="Cutive Mono" panose="020B0604020202020204" charset="0"/>
              </a:rPr>
              <a:t>*.git/</a:t>
            </a:r>
            <a:r>
              <a:rPr lang="en-US" dirty="0"/>
              <a:t> directory contains files used to manage version control.</a:t>
            </a:r>
          </a:p>
          <a:p>
            <a:pPr lvl="1"/>
            <a:r>
              <a:rPr lang="en-US" dirty="0"/>
              <a:t>Location where Git stores all info.</a:t>
            </a:r>
          </a:p>
          <a:p>
            <a:pPr lvl="1"/>
            <a:r>
              <a:rPr lang="en-US" dirty="0"/>
              <a:t>Resides in project directory.</a:t>
            </a:r>
          </a:p>
          <a:p>
            <a:pPr lvl="1"/>
            <a:r>
              <a:rPr lang="en-US" dirty="0"/>
              <a:t>Created with </a:t>
            </a:r>
            <a:r>
              <a:rPr lang="en-US" dirty="0">
                <a:latin typeface="Cutive Mono" panose="020B0604020202020204" charset="0"/>
              </a:rPr>
              <a:t>git init</a:t>
            </a:r>
            <a:r>
              <a:rPr lang="en-US" dirty="0"/>
              <a:t> command.</a:t>
            </a:r>
          </a:p>
        </p:txBody>
      </p:sp>
    </p:spTree>
    <p:extLst>
      <p:ext uri="{BB962C8B-B14F-4D97-AF65-F5344CB8AC3E}">
        <p14:creationId xmlns:p14="http://schemas.microsoft.com/office/powerpoint/2010/main" val="1268648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6C271A3-D14B-42B1-8455-2750AC932AA4}"/>
              </a:ext>
            </a:extLst>
          </p:cNvPr>
          <p:cNvSpPr>
            <a:spLocks noGrp="1"/>
          </p:cNvSpPr>
          <p:nvPr>
            <p:ph type="body" sz="quarter" idx="13"/>
          </p:nvPr>
        </p:nvSpPr>
        <p:spPr/>
        <p:txBody>
          <a:bodyPr/>
          <a:lstStyle/>
          <a:p>
            <a:r>
              <a:rPr lang="en-US" dirty="0"/>
              <a:t>Discussing Version Control Using Git</a:t>
            </a:r>
          </a:p>
        </p:txBody>
      </p:sp>
      <p:sp>
        <p:nvSpPr>
          <p:cNvPr id="3" name="Slide Number Placeholder 2">
            <a:extLst>
              <a:ext uri="{FF2B5EF4-FFF2-40B4-BE49-F238E27FC236}">
                <a16:creationId xmlns:a16="http://schemas.microsoft.com/office/drawing/2014/main" id="{A22842C3-3979-4700-BBF7-0ECAA3AE2F7B}"/>
              </a:ext>
            </a:extLst>
          </p:cNvPr>
          <p:cNvSpPr>
            <a:spLocks noGrp="1"/>
          </p:cNvSpPr>
          <p:nvPr>
            <p:ph type="sldNum" sz="quarter" idx="4"/>
          </p:nvPr>
        </p:nvSpPr>
        <p:spPr/>
        <p:txBody>
          <a:bodyPr/>
          <a:lstStyle/>
          <a:p>
            <a:fld id="{2066355A-084C-D24E-9AD2-7E4FC41EA627}" type="slidenum">
              <a:rPr lang="en-US" smtClean="0"/>
              <a:pPr/>
              <a:t>27</a:t>
            </a:fld>
            <a:endParaRPr lang="en-US" dirty="0"/>
          </a:p>
        </p:txBody>
      </p:sp>
    </p:spTree>
    <p:extLst>
      <p:ext uri="{BB962C8B-B14F-4D97-AF65-F5344CB8AC3E}">
        <p14:creationId xmlns:p14="http://schemas.microsoft.com/office/powerpoint/2010/main" val="40893979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C2519E-7140-8646-B001-342D1A7823D7}"/>
              </a:ext>
            </a:extLst>
          </p:cNvPr>
          <p:cNvSpPr>
            <a:spLocks noGrp="1"/>
          </p:cNvSpPr>
          <p:nvPr>
            <p:ph idx="1"/>
          </p:nvPr>
        </p:nvSpPr>
        <p:spPr/>
        <p:txBody>
          <a:bodyPr/>
          <a:lstStyle/>
          <a:p>
            <a:r>
              <a:rPr lang="en-US" b="1" dirty="0"/>
              <a:t>You need to set up a new Git repository for a group of developers. Which command begins the process of setting up a new Git repository?</a:t>
            </a:r>
          </a:p>
          <a:p>
            <a:endParaRPr lang="en-US" b="1" dirty="0"/>
          </a:p>
          <a:p>
            <a:r>
              <a:rPr lang="en-US" b="1" dirty="0"/>
              <a:t>ANSWER:</a:t>
            </a:r>
          </a:p>
          <a:p>
            <a:pPr lvl="1"/>
            <a:r>
              <a:rPr lang="en-US" dirty="0"/>
              <a:t>git </a:t>
            </a:r>
            <a:r>
              <a:rPr lang="en-US" dirty="0" err="1"/>
              <a:t>init</a:t>
            </a:r>
            <a:endParaRPr lang="en-US" dirty="0"/>
          </a:p>
          <a:p>
            <a:endParaRPr lang="en-US" dirty="0"/>
          </a:p>
        </p:txBody>
      </p:sp>
      <p:sp>
        <p:nvSpPr>
          <p:cNvPr id="3" name="Title 2">
            <a:extLst>
              <a:ext uri="{FF2B5EF4-FFF2-40B4-BE49-F238E27FC236}">
                <a16:creationId xmlns:a16="http://schemas.microsoft.com/office/drawing/2014/main" id="{03AE9C7A-CAA5-DE43-8BDD-E6D4BF7F8B69}"/>
              </a:ext>
            </a:extLst>
          </p:cNvPr>
          <p:cNvSpPr>
            <a:spLocks noGrp="1"/>
          </p:cNvSpPr>
          <p:nvPr>
            <p:ph type="title"/>
          </p:nvPr>
        </p:nvSpPr>
        <p:spPr/>
        <p:txBody>
          <a:bodyPr/>
          <a:lstStyle/>
          <a:p>
            <a:r>
              <a:rPr lang="en-US" dirty="0"/>
              <a:t>Activity 14-4: Discussing Version Control Using Git</a:t>
            </a:r>
          </a:p>
        </p:txBody>
      </p:sp>
      <p:sp>
        <p:nvSpPr>
          <p:cNvPr id="4" name="Slide Number Placeholder 3">
            <a:extLst>
              <a:ext uri="{FF2B5EF4-FFF2-40B4-BE49-F238E27FC236}">
                <a16:creationId xmlns:a16="http://schemas.microsoft.com/office/drawing/2014/main" id="{BD96C450-C564-7949-ADC4-B4A0ADBEA18C}"/>
              </a:ext>
            </a:extLst>
          </p:cNvPr>
          <p:cNvSpPr>
            <a:spLocks noGrp="1"/>
          </p:cNvSpPr>
          <p:nvPr>
            <p:ph type="sldNum" sz="quarter" idx="4"/>
          </p:nvPr>
        </p:nvSpPr>
        <p:spPr/>
        <p:txBody>
          <a:bodyPr/>
          <a:lstStyle/>
          <a:p>
            <a:fld id="{2066355A-084C-D24E-9AD2-7E4FC41EA627}" type="slidenum">
              <a:rPr lang="en-US" smtClean="0"/>
              <a:pPr/>
              <a:t>28</a:t>
            </a:fld>
            <a:endParaRPr lang="en-US" dirty="0"/>
          </a:p>
        </p:txBody>
      </p:sp>
    </p:spTree>
    <p:extLst>
      <p:ext uri="{BB962C8B-B14F-4D97-AF65-F5344CB8AC3E}">
        <p14:creationId xmlns:p14="http://schemas.microsoft.com/office/powerpoint/2010/main" val="1063261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C2519E-7140-8646-B001-342D1A7823D7}"/>
              </a:ext>
            </a:extLst>
          </p:cNvPr>
          <p:cNvSpPr>
            <a:spLocks noGrp="1"/>
          </p:cNvSpPr>
          <p:nvPr>
            <p:ph idx="1"/>
          </p:nvPr>
        </p:nvSpPr>
        <p:spPr/>
        <p:txBody>
          <a:bodyPr/>
          <a:lstStyle/>
          <a:p>
            <a:r>
              <a:rPr lang="en-US" b="1" dirty="0"/>
              <a:t>Your developer group wants to implement Git so that they can manage code versioning. They ask you to install it on the dev01 CentOS server. How can you install Git?</a:t>
            </a:r>
          </a:p>
          <a:p>
            <a:endParaRPr lang="en-US" b="1" dirty="0"/>
          </a:p>
          <a:p>
            <a:r>
              <a:rPr lang="en-US" b="1" dirty="0"/>
              <a:t>ANSWER:</a:t>
            </a:r>
          </a:p>
          <a:p>
            <a:pPr lvl="1"/>
            <a:r>
              <a:rPr lang="en-US" dirty="0" err="1"/>
              <a:t>sudo</a:t>
            </a:r>
            <a:r>
              <a:rPr lang="en-US" dirty="0"/>
              <a:t> yum install git</a:t>
            </a:r>
          </a:p>
          <a:p>
            <a:endParaRPr lang="en-US" dirty="0"/>
          </a:p>
        </p:txBody>
      </p:sp>
      <p:sp>
        <p:nvSpPr>
          <p:cNvPr id="3" name="Title 2">
            <a:extLst>
              <a:ext uri="{FF2B5EF4-FFF2-40B4-BE49-F238E27FC236}">
                <a16:creationId xmlns:a16="http://schemas.microsoft.com/office/drawing/2014/main" id="{03AE9C7A-CAA5-DE43-8BDD-E6D4BF7F8B69}"/>
              </a:ext>
            </a:extLst>
          </p:cNvPr>
          <p:cNvSpPr>
            <a:spLocks noGrp="1"/>
          </p:cNvSpPr>
          <p:nvPr>
            <p:ph type="title"/>
          </p:nvPr>
        </p:nvSpPr>
        <p:spPr/>
        <p:txBody>
          <a:bodyPr/>
          <a:lstStyle/>
          <a:p>
            <a:r>
              <a:rPr lang="en-US"/>
              <a:t>Activity 14-4: Discussing Version Control Using Git</a:t>
            </a:r>
          </a:p>
        </p:txBody>
      </p:sp>
      <p:sp>
        <p:nvSpPr>
          <p:cNvPr id="4" name="Slide Number Placeholder 3">
            <a:extLst>
              <a:ext uri="{FF2B5EF4-FFF2-40B4-BE49-F238E27FC236}">
                <a16:creationId xmlns:a16="http://schemas.microsoft.com/office/drawing/2014/main" id="{BD96C450-C564-7949-ADC4-B4A0ADBEA18C}"/>
              </a:ext>
            </a:extLst>
          </p:cNvPr>
          <p:cNvSpPr>
            <a:spLocks noGrp="1"/>
          </p:cNvSpPr>
          <p:nvPr>
            <p:ph type="sldNum" sz="quarter" idx="4"/>
          </p:nvPr>
        </p:nvSpPr>
        <p:spPr/>
        <p:txBody>
          <a:bodyPr/>
          <a:lstStyle/>
          <a:p>
            <a:fld id="{2066355A-084C-D24E-9AD2-7E4FC41EA627}" type="slidenum">
              <a:rPr lang="en-US" smtClean="0"/>
              <a:pPr/>
              <a:t>29</a:t>
            </a:fld>
            <a:endParaRPr lang="en-US" dirty="0"/>
          </a:p>
        </p:txBody>
      </p:sp>
    </p:spTree>
    <p:extLst>
      <p:ext uri="{BB962C8B-B14F-4D97-AF65-F5344CB8AC3E}">
        <p14:creationId xmlns:p14="http://schemas.microsoft.com/office/powerpoint/2010/main" val="1460167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 calcmode="lin" valueType="num">
                                      <p:cBhvr>
                                        <p:cTn id="7" dur="500" fill="hold"/>
                                        <p:tgtEl>
                                          <p:spTgt spid="2">
                                            <p:txEl>
                                              <p:pRg st="2" end="2"/>
                                            </p:txEl>
                                          </p:spTgt>
                                        </p:tgtEl>
                                        <p:attrNameLst>
                                          <p:attrName>ppt_w</p:attrName>
                                        </p:attrNameLst>
                                      </p:cBhvr>
                                      <p:tavLst>
                                        <p:tav tm="0">
                                          <p:val>
                                            <p:fltVal val="0"/>
                                          </p:val>
                                        </p:tav>
                                        <p:tav tm="100000">
                                          <p:val>
                                            <p:strVal val="#ppt_w"/>
                                          </p:val>
                                        </p:tav>
                                      </p:tavLst>
                                    </p:anim>
                                    <p:anim calcmode="lin" valueType="num">
                                      <p:cBhvr>
                                        <p:cTn id="8" dur="500" fill="hold"/>
                                        <p:tgtEl>
                                          <p:spTgt spid="2">
                                            <p:txEl>
                                              <p:pRg st="2" end="2"/>
                                            </p:txEl>
                                          </p:spTgt>
                                        </p:tgtEl>
                                        <p:attrNameLst>
                                          <p:attrName>ppt_h</p:attrName>
                                        </p:attrNameLst>
                                      </p:cBhvr>
                                      <p:tavLst>
                                        <p:tav tm="0">
                                          <p:val>
                                            <p:fltVal val="0"/>
                                          </p:val>
                                        </p:tav>
                                        <p:tav tm="100000">
                                          <p:val>
                                            <p:strVal val="#ppt_h"/>
                                          </p:val>
                                        </p:tav>
                                      </p:tavLst>
                                    </p:anim>
                                    <p:animEffect transition="in" filter="fade">
                                      <p:cBhvr>
                                        <p:cTn id="9" dur="500"/>
                                        <p:tgtEl>
                                          <p:spTgt spid="2">
                                            <p:txEl>
                                              <p:pRg st="2" end="2"/>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 calcmode="lin" valueType="num">
                                      <p:cBhvr>
                                        <p:cTn id="14" dur="500" fill="hold"/>
                                        <p:tgtEl>
                                          <p:spTgt spid="2">
                                            <p:txEl>
                                              <p:pRg st="3" end="3"/>
                                            </p:txEl>
                                          </p:spTgt>
                                        </p:tgtEl>
                                        <p:attrNameLst>
                                          <p:attrName>ppt_w</p:attrName>
                                        </p:attrNameLst>
                                      </p:cBhvr>
                                      <p:tavLst>
                                        <p:tav tm="0">
                                          <p:val>
                                            <p:fltVal val="0"/>
                                          </p:val>
                                        </p:tav>
                                        <p:tav tm="100000">
                                          <p:val>
                                            <p:strVal val="#ppt_w"/>
                                          </p:val>
                                        </p:tav>
                                      </p:tavLst>
                                    </p:anim>
                                    <p:anim calcmode="lin" valueType="num">
                                      <p:cBhvr>
                                        <p:cTn id="15" dur="500" fill="hold"/>
                                        <p:tgtEl>
                                          <p:spTgt spid="2">
                                            <p:txEl>
                                              <p:pRg st="3" end="3"/>
                                            </p:txEl>
                                          </p:spTgt>
                                        </p:tgtEl>
                                        <p:attrNameLst>
                                          <p:attrName>ppt_h</p:attrName>
                                        </p:attrNameLst>
                                      </p:cBhvr>
                                      <p:tavLst>
                                        <p:tav tm="0">
                                          <p:val>
                                            <p:fltVal val="0"/>
                                          </p:val>
                                        </p:tav>
                                        <p:tav tm="100000">
                                          <p:val>
                                            <p:strVal val="#ppt_h"/>
                                          </p:val>
                                        </p:tav>
                                      </p:tavLst>
                                    </p:anim>
                                    <p:animEffect transition="in" filter="fade">
                                      <p:cBhvr>
                                        <p:cTn id="16"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E6CC7-D819-4DDE-9053-6EF6692FDA2C}"/>
              </a:ext>
            </a:extLst>
          </p:cNvPr>
          <p:cNvSpPr>
            <a:spLocks noGrp="1"/>
          </p:cNvSpPr>
          <p:nvPr>
            <p:ph type="title"/>
          </p:nvPr>
        </p:nvSpPr>
        <p:spPr/>
        <p:txBody>
          <a:bodyPr/>
          <a:lstStyle/>
          <a:p>
            <a:r>
              <a:rPr lang="en-US" dirty="0"/>
              <a:t>The </a:t>
            </a:r>
            <a:r>
              <a:rPr lang="en-US" dirty="0">
                <a:latin typeface="Cutive Mono" panose="020B0604020202020204" charset="0"/>
              </a:rPr>
              <a:t>at</a:t>
            </a:r>
            <a:r>
              <a:rPr lang="en-US" dirty="0"/>
              <a:t> Command (Slide 1 of 2)</a:t>
            </a:r>
          </a:p>
        </p:txBody>
      </p:sp>
      <p:sp>
        <p:nvSpPr>
          <p:cNvPr id="3" name="Slide Number Placeholder 2">
            <a:extLst>
              <a:ext uri="{FF2B5EF4-FFF2-40B4-BE49-F238E27FC236}">
                <a16:creationId xmlns:a16="http://schemas.microsoft.com/office/drawing/2014/main" id="{4513CB39-C66C-47D8-BB66-AACD4C83DD0A}"/>
              </a:ext>
            </a:extLst>
          </p:cNvPr>
          <p:cNvSpPr>
            <a:spLocks noGrp="1"/>
          </p:cNvSpPr>
          <p:nvPr>
            <p:ph type="sldNum" sz="quarter" idx="4"/>
          </p:nvPr>
        </p:nvSpPr>
        <p:spPr/>
        <p:txBody>
          <a:bodyPr/>
          <a:lstStyle/>
          <a:p>
            <a:fld id="{2066355A-084C-D24E-9AD2-7E4FC41EA627}" type="slidenum">
              <a:rPr lang="en-US" smtClean="0"/>
              <a:pPr/>
              <a:t>3</a:t>
            </a:fld>
            <a:endParaRPr lang="en-US" dirty="0"/>
          </a:p>
        </p:txBody>
      </p:sp>
      <p:sp>
        <p:nvSpPr>
          <p:cNvPr id="4" name="Content Placeholder 3">
            <a:extLst>
              <a:ext uri="{FF2B5EF4-FFF2-40B4-BE49-F238E27FC236}">
                <a16:creationId xmlns:a16="http://schemas.microsoft.com/office/drawing/2014/main" id="{EB793B20-71A6-4E03-BE62-E6C6C8175719}"/>
              </a:ext>
            </a:extLst>
          </p:cNvPr>
          <p:cNvSpPr>
            <a:spLocks noGrp="1"/>
          </p:cNvSpPr>
          <p:nvPr>
            <p:ph idx="1"/>
          </p:nvPr>
        </p:nvSpPr>
        <p:spPr/>
        <p:txBody>
          <a:bodyPr/>
          <a:lstStyle/>
          <a:p>
            <a:r>
              <a:rPr lang="en-US" dirty="0"/>
              <a:t>Runs a task once at a specified time.</a:t>
            </a:r>
          </a:p>
          <a:p>
            <a:pPr lvl="1"/>
            <a:r>
              <a:rPr lang="en-US" dirty="0"/>
              <a:t>Not designed for repetitive or regularly scheduled tasks.</a:t>
            </a:r>
          </a:p>
          <a:p>
            <a:pPr lvl="1"/>
            <a:r>
              <a:rPr lang="en-US" dirty="0"/>
              <a:t>You can specify a date/time or a period of time.</a:t>
            </a:r>
          </a:p>
          <a:p>
            <a:r>
              <a:rPr lang="en-US" dirty="0"/>
              <a:t>Usually used interactively.</a:t>
            </a:r>
          </a:p>
          <a:p>
            <a:pPr lvl="1"/>
            <a:r>
              <a:rPr lang="en-US" dirty="0"/>
              <a:t>Task is defined in prompt.</a:t>
            </a:r>
          </a:p>
          <a:p>
            <a:pPr lvl="1"/>
            <a:r>
              <a:rPr lang="en-US" dirty="0"/>
              <a:t>You can enter a path to a script or a command.</a:t>
            </a:r>
          </a:p>
          <a:p>
            <a:pPr lvl="1"/>
            <a:r>
              <a:rPr lang="en-US" dirty="0"/>
              <a:t>Press </a:t>
            </a:r>
            <a:r>
              <a:rPr lang="en-US" b="1" dirty="0"/>
              <a:t>Ctrl+D</a:t>
            </a:r>
            <a:r>
              <a:rPr lang="en-US" dirty="0"/>
              <a:t> to exit.</a:t>
            </a:r>
          </a:p>
        </p:txBody>
      </p:sp>
    </p:spTree>
    <p:extLst>
      <p:ext uri="{BB962C8B-B14F-4D97-AF65-F5344CB8AC3E}">
        <p14:creationId xmlns:p14="http://schemas.microsoft.com/office/powerpoint/2010/main" val="3033685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C2519E-7140-8646-B001-342D1A7823D7}"/>
              </a:ext>
            </a:extLst>
          </p:cNvPr>
          <p:cNvSpPr>
            <a:spLocks noGrp="1"/>
          </p:cNvSpPr>
          <p:nvPr>
            <p:ph idx="1"/>
          </p:nvPr>
        </p:nvSpPr>
        <p:spPr/>
        <p:txBody>
          <a:bodyPr/>
          <a:lstStyle/>
          <a:p>
            <a:r>
              <a:rPr lang="en-US" b="1" dirty="0"/>
              <a:t>You have created a new file, </a:t>
            </a:r>
            <a:r>
              <a:rPr lang="en-US" b="1" dirty="0" err="1"/>
              <a:t>statistics.txt</a:t>
            </a:r>
            <a:r>
              <a:rPr lang="en-US" b="1" dirty="0"/>
              <a:t>, and want to add it to the Git repository. Which command can you execute to add the file?</a:t>
            </a:r>
          </a:p>
          <a:p>
            <a:endParaRPr lang="en-US" b="1" dirty="0"/>
          </a:p>
          <a:p>
            <a:r>
              <a:rPr lang="en-US" b="1" dirty="0"/>
              <a:t>ANSWER:</a:t>
            </a:r>
          </a:p>
          <a:p>
            <a:pPr lvl="1"/>
            <a:r>
              <a:rPr lang="en-US" dirty="0"/>
              <a:t>git add </a:t>
            </a:r>
            <a:r>
              <a:rPr lang="en-US" dirty="0" err="1"/>
              <a:t>statistics.txt</a:t>
            </a:r>
            <a:endParaRPr lang="en-US" dirty="0"/>
          </a:p>
          <a:p>
            <a:endParaRPr lang="en-US" dirty="0"/>
          </a:p>
        </p:txBody>
      </p:sp>
      <p:sp>
        <p:nvSpPr>
          <p:cNvPr id="3" name="Title 2">
            <a:extLst>
              <a:ext uri="{FF2B5EF4-FFF2-40B4-BE49-F238E27FC236}">
                <a16:creationId xmlns:a16="http://schemas.microsoft.com/office/drawing/2014/main" id="{03AE9C7A-CAA5-DE43-8BDD-E6D4BF7F8B69}"/>
              </a:ext>
            </a:extLst>
          </p:cNvPr>
          <p:cNvSpPr>
            <a:spLocks noGrp="1"/>
          </p:cNvSpPr>
          <p:nvPr>
            <p:ph type="title"/>
          </p:nvPr>
        </p:nvSpPr>
        <p:spPr/>
        <p:txBody>
          <a:bodyPr/>
          <a:lstStyle/>
          <a:p>
            <a:r>
              <a:rPr lang="en-US"/>
              <a:t>Activity 14-4: Discussing Version Control Using Git</a:t>
            </a:r>
          </a:p>
        </p:txBody>
      </p:sp>
      <p:sp>
        <p:nvSpPr>
          <p:cNvPr id="4" name="Slide Number Placeholder 3">
            <a:extLst>
              <a:ext uri="{FF2B5EF4-FFF2-40B4-BE49-F238E27FC236}">
                <a16:creationId xmlns:a16="http://schemas.microsoft.com/office/drawing/2014/main" id="{BD96C450-C564-7949-ADC4-B4A0ADBEA18C}"/>
              </a:ext>
            </a:extLst>
          </p:cNvPr>
          <p:cNvSpPr>
            <a:spLocks noGrp="1"/>
          </p:cNvSpPr>
          <p:nvPr>
            <p:ph type="sldNum" sz="quarter" idx="4"/>
          </p:nvPr>
        </p:nvSpPr>
        <p:spPr/>
        <p:txBody>
          <a:bodyPr/>
          <a:lstStyle/>
          <a:p>
            <a:fld id="{2066355A-084C-D24E-9AD2-7E4FC41EA627}" type="slidenum">
              <a:rPr lang="en-US" smtClean="0"/>
              <a:pPr/>
              <a:t>30</a:t>
            </a:fld>
            <a:endParaRPr lang="en-US" dirty="0"/>
          </a:p>
        </p:txBody>
      </p:sp>
    </p:spTree>
    <p:extLst>
      <p:ext uri="{BB962C8B-B14F-4D97-AF65-F5344CB8AC3E}">
        <p14:creationId xmlns:p14="http://schemas.microsoft.com/office/powerpoint/2010/main" val="1978223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C2519E-7140-8646-B001-342D1A7823D7}"/>
              </a:ext>
            </a:extLst>
          </p:cNvPr>
          <p:cNvSpPr>
            <a:spLocks noGrp="1"/>
          </p:cNvSpPr>
          <p:nvPr>
            <p:ph idx="1"/>
          </p:nvPr>
        </p:nvSpPr>
        <p:spPr/>
        <p:txBody>
          <a:bodyPr/>
          <a:lstStyle/>
          <a:p>
            <a:r>
              <a:rPr lang="en-US" b="1" dirty="0"/>
              <a:t>Over the past week, you have made several changes to the </a:t>
            </a:r>
            <a:r>
              <a:rPr lang="en-US" b="1" dirty="0" err="1"/>
              <a:t>markets.txt</a:t>
            </a:r>
            <a:r>
              <a:rPr lang="en-US" b="1" dirty="0"/>
              <a:t> file but have not committed those changes. How can you commit the changes?</a:t>
            </a:r>
          </a:p>
          <a:p>
            <a:endParaRPr lang="en-US" b="1" dirty="0"/>
          </a:p>
          <a:p>
            <a:r>
              <a:rPr lang="en-US" b="1" dirty="0"/>
              <a:t>ANSWER:</a:t>
            </a:r>
          </a:p>
          <a:p>
            <a:pPr lvl="1"/>
            <a:r>
              <a:rPr lang="en-US" dirty="0"/>
              <a:t>Run git add </a:t>
            </a:r>
            <a:r>
              <a:rPr lang="en-US" dirty="0" err="1"/>
              <a:t>markets.txt</a:t>
            </a:r>
            <a:r>
              <a:rPr lang="en-US" dirty="0"/>
              <a:t> and then run git commit -m "Week 1 Changes"</a:t>
            </a:r>
          </a:p>
          <a:p>
            <a:endParaRPr lang="en-US" dirty="0"/>
          </a:p>
        </p:txBody>
      </p:sp>
      <p:sp>
        <p:nvSpPr>
          <p:cNvPr id="3" name="Title 2">
            <a:extLst>
              <a:ext uri="{FF2B5EF4-FFF2-40B4-BE49-F238E27FC236}">
                <a16:creationId xmlns:a16="http://schemas.microsoft.com/office/drawing/2014/main" id="{03AE9C7A-CAA5-DE43-8BDD-E6D4BF7F8B69}"/>
              </a:ext>
            </a:extLst>
          </p:cNvPr>
          <p:cNvSpPr>
            <a:spLocks noGrp="1"/>
          </p:cNvSpPr>
          <p:nvPr>
            <p:ph type="title"/>
          </p:nvPr>
        </p:nvSpPr>
        <p:spPr/>
        <p:txBody>
          <a:bodyPr/>
          <a:lstStyle/>
          <a:p>
            <a:r>
              <a:rPr lang="en-US"/>
              <a:t>Activity 14-4: Discussing Version Control Using Git</a:t>
            </a:r>
          </a:p>
        </p:txBody>
      </p:sp>
      <p:sp>
        <p:nvSpPr>
          <p:cNvPr id="4" name="Slide Number Placeholder 3">
            <a:extLst>
              <a:ext uri="{FF2B5EF4-FFF2-40B4-BE49-F238E27FC236}">
                <a16:creationId xmlns:a16="http://schemas.microsoft.com/office/drawing/2014/main" id="{BD96C450-C564-7949-ADC4-B4A0ADBEA18C}"/>
              </a:ext>
            </a:extLst>
          </p:cNvPr>
          <p:cNvSpPr>
            <a:spLocks noGrp="1"/>
          </p:cNvSpPr>
          <p:nvPr>
            <p:ph type="sldNum" sz="quarter" idx="4"/>
          </p:nvPr>
        </p:nvSpPr>
        <p:spPr/>
        <p:txBody>
          <a:bodyPr/>
          <a:lstStyle/>
          <a:p>
            <a:fld id="{2066355A-084C-D24E-9AD2-7E4FC41EA627}" type="slidenum">
              <a:rPr lang="en-US" smtClean="0"/>
              <a:pPr/>
              <a:t>31</a:t>
            </a:fld>
            <a:endParaRPr lang="en-US" dirty="0"/>
          </a:p>
        </p:txBody>
      </p:sp>
    </p:spTree>
    <p:extLst>
      <p:ext uri="{BB962C8B-B14F-4D97-AF65-F5344CB8AC3E}">
        <p14:creationId xmlns:p14="http://schemas.microsoft.com/office/powerpoint/2010/main" val="2022801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C2519E-7140-8646-B001-342D1A7823D7}"/>
              </a:ext>
            </a:extLst>
          </p:cNvPr>
          <p:cNvSpPr>
            <a:spLocks noGrp="1"/>
          </p:cNvSpPr>
          <p:nvPr>
            <p:ph idx="1"/>
          </p:nvPr>
        </p:nvSpPr>
        <p:spPr/>
        <p:txBody>
          <a:bodyPr/>
          <a:lstStyle/>
          <a:p>
            <a:r>
              <a:rPr lang="en-US" b="1" dirty="0"/>
              <a:t>Having returned from vacation today, you want to check the progress of the new coding project your group is working on. Which command can you issue to check the revision history of the repository?</a:t>
            </a:r>
          </a:p>
          <a:p>
            <a:endParaRPr lang="en-US" b="1" dirty="0"/>
          </a:p>
          <a:p>
            <a:r>
              <a:rPr lang="en-US" b="1" dirty="0"/>
              <a:t>ANSWER:</a:t>
            </a:r>
          </a:p>
          <a:p>
            <a:pPr lvl="1"/>
            <a:r>
              <a:rPr lang="en-US" dirty="0"/>
              <a:t>git log</a:t>
            </a:r>
          </a:p>
        </p:txBody>
      </p:sp>
      <p:sp>
        <p:nvSpPr>
          <p:cNvPr id="3" name="Title 2">
            <a:extLst>
              <a:ext uri="{FF2B5EF4-FFF2-40B4-BE49-F238E27FC236}">
                <a16:creationId xmlns:a16="http://schemas.microsoft.com/office/drawing/2014/main" id="{03AE9C7A-CAA5-DE43-8BDD-E6D4BF7F8B69}"/>
              </a:ext>
            </a:extLst>
          </p:cNvPr>
          <p:cNvSpPr>
            <a:spLocks noGrp="1"/>
          </p:cNvSpPr>
          <p:nvPr>
            <p:ph type="title"/>
          </p:nvPr>
        </p:nvSpPr>
        <p:spPr/>
        <p:txBody>
          <a:bodyPr/>
          <a:lstStyle/>
          <a:p>
            <a:r>
              <a:rPr lang="en-US"/>
              <a:t>Activity 14-4: Discussing Version Control Using Git</a:t>
            </a:r>
          </a:p>
        </p:txBody>
      </p:sp>
      <p:sp>
        <p:nvSpPr>
          <p:cNvPr id="4" name="Slide Number Placeholder 3">
            <a:extLst>
              <a:ext uri="{FF2B5EF4-FFF2-40B4-BE49-F238E27FC236}">
                <a16:creationId xmlns:a16="http://schemas.microsoft.com/office/drawing/2014/main" id="{BD96C450-C564-7949-ADC4-B4A0ADBEA18C}"/>
              </a:ext>
            </a:extLst>
          </p:cNvPr>
          <p:cNvSpPr>
            <a:spLocks noGrp="1"/>
          </p:cNvSpPr>
          <p:nvPr>
            <p:ph type="sldNum" sz="quarter" idx="4"/>
          </p:nvPr>
        </p:nvSpPr>
        <p:spPr/>
        <p:txBody>
          <a:bodyPr/>
          <a:lstStyle/>
          <a:p>
            <a:fld id="{2066355A-084C-D24E-9AD2-7E4FC41EA627}" type="slidenum">
              <a:rPr lang="en-US" smtClean="0"/>
              <a:pPr/>
              <a:t>32</a:t>
            </a:fld>
            <a:endParaRPr lang="en-US" dirty="0"/>
          </a:p>
        </p:txBody>
      </p:sp>
    </p:spTree>
    <p:extLst>
      <p:ext uri="{BB962C8B-B14F-4D97-AF65-F5344CB8AC3E}">
        <p14:creationId xmlns:p14="http://schemas.microsoft.com/office/powerpoint/2010/main" val="348482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CC1BD6C-64DA-4302-88C2-9F4B1EE97B73}"/>
              </a:ext>
            </a:extLst>
          </p:cNvPr>
          <p:cNvSpPr>
            <a:spLocks noGrp="1"/>
          </p:cNvSpPr>
          <p:nvPr>
            <p:ph idx="1"/>
          </p:nvPr>
        </p:nvSpPr>
        <p:spPr/>
        <p:txBody>
          <a:bodyPr/>
          <a:lstStyle/>
          <a:p>
            <a:r>
              <a:rPr lang="en-US" dirty="0"/>
              <a:t>Development teams to manage different versions of code.</a:t>
            </a:r>
          </a:p>
          <a:p>
            <a:r>
              <a:rPr lang="en-US" dirty="0"/>
              <a:t>Multiple developers will work in conjunction on same project.</a:t>
            </a:r>
          </a:p>
          <a:p>
            <a:pPr lvl="1"/>
            <a:r>
              <a:rPr lang="en-US" dirty="0"/>
              <a:t>Need to minimize conflicts with code versions.</a:t>
            </a:r>
          </a:p>
          <a:p>
            <a:r>
              <a:rPr lang="en-US" dirty="0"/>
              <a:t>You'll set up a Git repo.</a:t>
            </a:r>
          </a:p>
          <a:p>
            <a:pPr lvl="1"/>
            <a:r>
              <a:rPr lang="en-US" dirty="0"/>
              <a:t>Developers will have a distributed version control system.</a:t>
            </a:r>
          </a:p>
        </p:txBody>
      </p:sp>
      <p:sp>
        <p:nvSpPr>
          <p:cNvPr id="5" name="Title 4">
            <a:extLst>
              <a:ext uri="{FF2B5EF4-FFF2-40B4-BE49-F238E27FC236}">
                <a16:creationId xmlns:a16="http://schemas.microsoft.com/office/drawing/2014/main" id="{C6C7C86F-5499-4FBD-A964-E52249C321EC}"/>
              </a:ext>
            </a:extLst>
          </p:cNvPr>
          <p:cNvSpPr>
            <a:spLocks noGrp="1"/>
          </p:cNvSpPr>
          <p:nvPr>
            <p:ph type="title"/>
          </p:nvPr>
        </p:nvSpPr>
        <p:spPr/>
        <p:txBody>
          <a:bodyPr/>
          <a:lstStyle/>
          <a:p>
            <a:r>
              <a:rPr lang="en-US" dirty="0"/>
              <a:t>Activity: Implementing Version Control Using Git</a:t>
            </a:r>
          </a:p>
        </p:txBody>
      </p:sp>
      <p:sp>
        <p:nvSpPr>
          <p:cNvPr id="3" name="Slide Number Placeholder 2">
            <a:extLst>
              <a:ext uri="{FF2B5EF4-FFF2-40B4-BE49-F238E27FC236}">
                <a16:creationId xmlns:a16="http://schemas.microsoft.com/office/drawing/2014/main" id="{8AEF5226-DDB8-432F-8C0F-5518AEBBF95C}"/>
              </a:ext>
            </a:extLst>
          </p:cNvPr>
          <p:cNvSpPr>
            <a:spLocks noGrp="1"/>
          </p:cNvSpPr>
          <p:nvPr>
            <p:ph type="sldNum" sz="quarter" idx="4"/>
          </p:nvPr>
        </p:nvSpPr>
        <p:spPr/>
        <p:txBody>
          <a:bodyPr/>
          <a:lstStyle/>
          <a:p>
            <a:fld id="{2066355A-084C-D24E-9AD2-7E4FC41EA627}" type="slidenum">
              <a:rPr lang="en-US" smtClean="0"/>
              <a:pPr/>
              <a:t>33</a:t>
            </a:fld>
            <a:endParaRPr lang="en-US" dirty="0"/>
          </a:p>
        </p:txBody>
      </p:sp>
    </p:spTree>
    <p:extLst>
      <p:ext uri="{BB962C8B-B14F-4D97-AF65-F5344CB8AC3E}">
        <p14:creationId xmlns:p14="http://schemas.microsoft.com/office/powerpoint/2010/main" val="32115065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19658-2676-4F46-8DEF-BEC6BA2D2080}"/>
              </a:ext>
            </a:extLst>
          </p:cNvPr>
          <p:cNvSpPr>
            <a:spLocks noGrp="1"/>
          </p:cNvSpPr>
          <p:nvPr>
            <p:ph type="title"/>
          </p:nvPr>
        </p:nvSpPr>
        <p:spPr/>
        <p:txBody>
          <a:bodyPr/>
          <a:lstStyle/>
          <a:p>
            <a:r>
              <a:rPr lang="en-US" dirty="0"/>
              <a:t>Topic C: Identify Orchestration Concepts</a:t>
            </a:r>
          </a:p>
        </p:txBody>
      </p:sp>
      <p:sp>
        <p:nvSpPr>
          <p:cNvPr id="3" name="Slide Number Placeholder 2">
            <a:extLst>
              <a:ext uri="{FF2B5EF4-FFF2-40B4-BE49-F238E27FC236}">
                <a16:creationId xmlns:a16="http://schemas.microsoft.com/office/drawing/2014/main" id="{10160843-601D-3B40-A844-18499B1793C7}"/>
              </a:ext>
            </a:extLst>
          </p:cNvPr>
          <p:cNvSpPr>
            <a:spLocks noGrp="1"/>
          </p:cNvSpPr>
          <p:nvPr>
            <p:ph type="sldNum" sz="quarter" idx="4"/>
          </p:nvPr>
        </p:nvSpPr>
        <p:spPr/>
        <p:txBody>
          <a:bodyPr/>
          <a:lstStyle/>
          <a:p>
            <a:fld id="{2066355A-084C-D24E-9AD2-7E4FC41EA627}" type="slidenum">
              <a:rPr lang="en-US" smtClean="0"/>
              <a:pPr/>
              <a:t>34</a:t>
            </a:fld>
            <a:endParaRPr lang="en-US" dirty="0"/>
          </a:p>
        </p:txBody>
      </p:sp>
      <p:sp>
        <p:nvSpPr>
          <p:cNvPr id="4" name="Content Placeholder 3">
            <a:extLst>
              <a:ext uri="{FF2B5EF4-FFF2-40B4-BE49-F238E27FC236}">
                <a16:creationId xmlns:a16="http://schemas.microsoft.com/office/drawing/2014/main" id="{69880C4D-5924-654E-8F2E-122E97D9BCD1}"/>
              </a:ext>
            </a:extLst>
          </p:cNvPr>
          <p:cNvSpPr>
            <a:spLocks noGrp="1"/>
          </p:cNvSpPr>
          <p:nvPr>
            <p:ph idx="1"/>
          </p:nvPr>
        </p:nvSpPr>
        <p:spPr>
          <a:xfrm>
            <a:off x="1026614" y="831397"/>
            <a:ext cx="7775461" cy="3471097"/>
          </a:xfrm>
        </p:spPr>
        <p:txBody>
          <a:bodyPr/>
          <a:lstStyle/>
          <a:p>
            <a:pPr marL="0" indent="0">
              <a:buNone/>
            </a:pPr>
            <a:r>
              <a:rPr lang="en-US" dirty="0"/>
              <a:t>Exam Objectives:</a:t>
            </a:r>
          </a:p>
          <a:p>
            <a:r>
              <a:rPr lang="en-US" dirty="0"/>
              <a:t>5.3 Summarize orchestration processes and concepts.</a:t>
            </a:r>
          </a:p>
        </p:txBody>
      </p:sp>
      <p:pic>
        <p:nvPicPr>
          <p:cNvPr id="5" name="Picture 4" descr="/var/folders/8s/gh60cc4s1ps8jl3hr45sg7tr0000gn/T/com.microsoft.Powerpoint/WebArchiveCopyPasteTempFiles/wd9Ych2lYQCiAAAAABJRU5ErkJggg==">
            <a:extLst>
              <a:ext uri="{FF2B5EF4-FFF2-40B4-BE49-F238E27FC236}">
                <a16:creationId xmlns:a16="http://schemas.microsoft.com/office/drawing/2014/main" id="{534E5A59-FD31-FE45-8ED5-40D7173CE9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53844" y="831397"/>
            <a:ext cx="572770" cy="57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11501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089B7B-2C2C-460B-A78F-6EE34F4BACDE}"/>
              </a:ext>
            </a:extLst>
          </p:cNvPr>
          <p:cNvSpPr>
            <a:spLocks noGrp="1"/>
          </p:cNvSpPr>
          <p:nvPr>
            <p:ph type="title"/>
          </p:nvPr>
        </p:nvSpPr>
        <p:spPr/>
        <p:txBody>
          <a:bodyPr/>
          <a:lstStyle/>
          <a:p>
            <a:r>
              <a:rPr lang="en-US" dirty="0"/>
              <a:t>Orchestration</a:t>
            </a:r>
          </a:p>
        </p:txBody>
      </p:sp>
      <p:sp>
        <p:nvSpPr>
          <p:cNvPr id="7" name="Text Placeholder 6">
            <a:extLst>
              <a:ext uri="{FF2B5EF4-FFF2-40B4-BE49-F238E27FC236}">
                <a16:creationId xmlns:a16="http://schemas.microsoft.com/office/drawing/2014/main" id="{E3542E78-1BE1-4738-8F2E-9F939B5E4741}"/>
              </a:ext>
            </a:extLst>
          </p:cNvPr>
          <p:cNvSpPr>
            <a:spLocks noGrp="1"/>
          </p:cNvSpPr>
          <p:nvPr>
            <p:ph type="body" sz="quarter" idx="13"/>
          </p:nvPr>
        </p:nvSpPr>
        <p:spPr/>
        <p:txBody>
          <a:bodyPr/>
          <a:lstStyle/>
          <a:p>
            <a:r>
              <a:rPr lang="en-US" dirty="0"/>
              <a:t>The automation of multiple related tasks.</a:t>
            </a:r>
          </a:p>
        </p:txBody>
      </p:sp>
      <p:sp>
        <p:nvSpPr>
          <p:cNvPr id="4" name="Slide Number Placeholder 3">
            <a:extLst>
              <a:ext uri="{FF2B5EF4-FFF2-40B4-BE49-F238E27FC236}">
                <a16:creationId xmlns:a16="http://schemas.microsoft.com/office/drawing/2014/main" id="{F699E40C-956D-4331-8A8F-A0367BD96943}"/>
              </a:ext>
            </a:extLst>
          </p:cNvPr>
          <p:cNvSpPr>
            <a:spLocks noGrp="1"/>
          </p:cNvSpPr>
          <p:nvPr>
            <p:ph type="sldNum" sz="quarter" idx="4"/>
          </p:nvPr>
        </p:nvSpPr>
        <p:spPr/>
        <p:txBody>
          <a:bodyPr/>
          <a:lstStyle/>
          <a:p>
            <a:fld id="{2066355A-084C-D24E-9AD2-7E4FC41EA627}" type="slidenum">
              <a:rPr lang="en-US" smtClean="0"/>
              <a:pPr/>
              <a:t>35</a:t>
            </a:fld>
            <a:endParaRPr lang="en-US" dirty="0"/>
          </a:p>
        </p:txBody>
      </p:sp>
      <p:sp>
        <p:nvSpPr>
          <p:cNvPr id="6" name="Content Placeholder 5">
            <a:extLst>
              <a:ext uri="{FF2B5EF4-FFF2-40B4-BE49-F238E27FC236}">
                <a16:creationId xmlns:a16="http://schemas.microsoft.com/office/drawing/2014/main" id="{AA51E8F4-D387-41BB-A443-A4A6B409F35B}"/>
              </a:ext>
            </a:extLst>
          </p:cNvPr>
          <p:cNvSpPr>
            <a:spLocks noGrp="1"/>
          </p:cNvSpPr>
          <p:nvPr>
            <p:ph idx="1"/>
          </p:nvPr>
        </p:nvSpPr>
        <p:spPr/>
        <p:txBody>
          <a:bodyPr/>
          <a:lstStyle/>
          <a:p>
            <a:r>
              <a:rPr lang="en-US" dirty="0"/>
              <a:t>Consists of an entire workflow.</a:t>
            </a:r>
          </a:p>
          <a:p>
            <a:r>
              <a:rPr lang="en-US" dirty="0"/>
              <a:t>Example: Web app deployment includes:</a:t>
            </a:r>
          </a:p>
          <a:p>
            <a:pPr lvl="1"/>
            <a:r>
              <a:rPr lang="en-US" dirty="0"/>
              <a:t>Installation/configuration of web server.</a:t>
            </a:r>
          </a:p>
          <a:p>
            <a:pPr lvl="1"/>
            <a:r>
              <a:rPr lang="en-US" dirty="0"/>
              <a:t>Installation/configuration of MySQL database.</a:t>
            </a:r>
          </a:p>
          <a:p>
            <a:pPr lvl="1"/>
            <a:r>
              <a:rPr lang="en-US" dirty="0"/>
              <a:t>Installation/configuration of app server and supporting software.</a:t>
            </a:r>
          </a:p>
          <a:p>
            <a:r>
              <a:rPr lang="en-US" dirty="0"/>
              <a:t>Manages each step, even though requirements may differ.</a:t>
            </a:r>
          </a:p>
          <a:p>
            <a:r>
              <a:rPr lang="en-US" dirty="0"/>
              <a:t>Used both on-premise and in the cloud.</a:t>
            </a:r>
          </a:p>
        </p:txBody>
      </p:sp>
    </p:spTree>
    <p:extLst>
      <p:ext uri="{BB962C8B-B14F-4D97-AF65-F5344CB8AC3E}">
        <p14:creationId xmlns:p14="http://schemas.microsoft.com/office/powerpoint/2010/main" val="1793155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C4C228E-4899-4B00-9CC6-318819B04CC5}"/>
              </a:ext>
            </a:extLst>
          </p:cNvPr>
          <p:cNvSpPr>
            <a:spLocks noGrp="1"/>
          </p:cNvSpPr>
          <p:nvPr>
            <p:ph type="title"/>
          </p:nvPr>
        </p:nvSpPr>
        <p:spPr/>
        <p:txBody>
          <a:bodyPr/>
          <a:lstStyle/>
          <a:p>
            <a:r>
              <a:rPr lang="en-US" dirty="0"/>
              <a:t>Infrastructure Automation</a:t>
            </a:r>
          </a:p>
        </p:txBody>
      </p:sp>
      <p:sp>
        <p:nvSpPr>
          <p:cNvPr id="4" name="Slide Number Placeholder 3">
            <a:extLst>
              <a:ext uri="{FF2B5EF4-FFF2-40B4-BE49-F238E27FC236}">
                <a16:creationId xmlns:a16="http://schemas.microsoft.com/office/drawing/2014/main" id="{EB49466F-65E4-4C85-8EE9-87FB2FCB6D51}"/>
              </a:ext>
            </a:extLst>
          </p:cNvPr>
          <p:cNvSpPr>
            <a:spLocks noGrp="1"/>
          </p:cNvSpPr>
          <p:nvPr>
            <p:ph type="sldNum" sz="quarter" idx="4"/>
          </p:nvPr>
        </p:nvSpPr>
        <p:spPr/>
        <p:txBody>
          <a:bodyPr/>
          <a:lstStyle/>
          <a:p>
            <a:fld id="{2066355A-084C-D24E-9AD2-7E4FC41EA627}" type="slidenum">
              <a:rPr lang="en-US" smtClean="0"/>
              <a:pPr/>
              <a:t>36</a:t>
            </a:fld>
            <a:endParaRPr lang="en-US" dirty="0"/>
          </a:p>
        </p:txBody>
      </p:sp>
      <p:sp>
        <p:nvSpPr>
          <p:cNvPr id="7" name="Content Placeholder 6">
            <a:extLst>
              <a:ext uri="{FF2B5EF4-FFF2-40B4-BE49-F238E27FC236}">
                <a16:creationId xmlns:a16="http://schemas.microsoft.com/office/drawing/2014/main" id="{C0D09746-4825-4219-9D47-4F5D85975C40}"/>
              </a:ext>
            </a:extLst>
          </p:cNvPr>
          <p:cNvSpPr>
            <a:spLocks noGrp="1"/>
          </p:cNvSpPr>
          <p:nvPr>
            <p:ph idx="1"/>
          </p:nvPr>
        </p:nvSpPr>
        <p:spPr/>
        <p:txBody>
          <a:bodyPr/>
          <a:lstStyle/>
          <a:p>
            <a:r>
              <a:rPr lang="en-US" dirty="0"/>
              <a:t>Automation is accomplishing a task without human intervention.</a:t>
            </a:r>
          </a:p>
          <a:p>
            <a:r>
              <a:rPr lang="en-US" dirty="0"/>
              <a:t>Automation refers to a single task.</a:t>
            </a:r>
          </a:p>
          <a:p>
            <a:pPr lvl="1"/>
            <a:r>
              <a:rPr lang="en-US" dirty="0"/>
              <a:t>Example: Admin automates Python installation for Linux deployment.</a:t>
            </a:r>
          </a:p>
          <a:p>
            <a:r>
              <a:rPr lang="en-US" dirty="0"/>
              <a:t>Orchestration is a series of automation tasks.</a:t>
            </a:r>
          </a:p>
          <a:p>
            <a:pPr lvl="1"/>
            <a:r>
              <a:rPr lang="en-US" dirty="0"/>
              <a:t>Accomplishes large-scale deployments.</a:t>
            </a:r>
          </a:p>
        </p:txBody>
      </p:sp>
    </p:spTree>
    <p:extLst>
      <p:ext uri="{BB962C8B-B14F-4D97-AF65-F5344CB8AC3E}">
        <p14:creationId xmlns:p14="http://schemas.microsoft.com/office/powerpoint/2010/main" val="2825670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92D9C-0B02-44DF-8DD2-5B9ED09312C3}"/>
              </a:ext>
            </a:extLst>
          </p:cNvPr>
          <p:cNvSpPr>
            <a:spLocks noGrp="1"/>
          </p:cNvSpPr>
          <p:nvPr>
            <p:ph type="title"/>
          </p:nvPr>
        </p:nvSpPr>
        <p:spPr/>
        <p:txBody>
          <a:bodyPr/>
          <a:lstStyle/>
          <a:p>
            <a:r>
              <a:rPr lang="en-US" dirty="0"/>
              <a:t>Build Automation</a:t>
            </a:r>
          </a:p>
        </p:txBody>
      </p:sp>
      <p:sp>
        <p:nvSpPr>
          <p:cNvPr id="3" name="Slide Number Placeholder 2">
            <a:extLst>
              <a:ext uri="{FF2B5EF4-FFF2-40B4-BE49-F238E27FC236}">
                <a16:creationId xmlns:a16="http://schemas.microsoft.com/office/drawing/2014/main" id="{784B631B-BEDA-4B61-992C-1315EA993499}"/>
              </a:ext>
            </a:extLst>
          </p:cNvPr>
          <p:cNvSpPr>
            <a:spLocks noGrp="1"/>
          </p:cNvSpPr>
          <p:nvPr>
            <p:ph type="sldNum" sz="quarter" idx="4"/>
          </p:nvPr>
        </p:nvSpPr>
        <p:spPr/>
        <p:txBody>
          <a:bodyPr/>
          <a:lstStyle/>
          <a:p>
            <a:fld id="{2066355A-084C-D24E-9AD2-7E4FC41EA627}" type="slidenum">
              <a:rPr lang="en-US" smtClean="0"/>
              <a:pPr/>
              <a:t>37</a:t>
            </a:fld>
            <a:endParaRPr lang="en-US" dirty="0"/>
          </a:p>
        </p:txBody>
      </p:sp>
      <p:sp>
        <p:nvSpPr>
          <p:cNvPr id="4" name="Content Placeholder 3">
            <a:extLst>
              <a:ext uri="{FF2B5EF4-FFF2-40B4-BE49-F238E27FC236}">
                <a16:creationId xmlns:a16="http://schemas.microsoft.com/office/drawing/2014/main" id="{CC242460-F888-4071-9DE9-ADDDB4848572}"/>
              </a:ext>
            </a:extLst>
          </p:cNvPr>
          <p:cNvSpPr>
            <a:spLocks noGrp="1"/>
          </p:cNvSpPr>
          <p:nvPr>
            <p:ph idx="1"/>
          </p:nvPr>
        </p:nvSpPr>
        <p:spPr/>
        <p:txBody>
          <a:bodyPr/>
          <a:lstStyle/>
          <a:p>
            <a:r>
              <a:rPr lang="en-US" dirty="0"/>
              <a:t>Emphasizes initial OS deployment.</a:t>
            </a:r>
          </a:p>
          <a:p>
            <a:r>
              <a:rPr lang="en-US" dirty="0"/>
              <a:t>Example: Using Kickstart files with RH distros.</a:t>
            </a:r>
          </a:p>
          <a:p>
            <a:pPr lvl="1"/>
            <a:r>
              <a:rPr lang="en-US" dirty="0"/>
              <a:t>Files referenced during installation.</a:t>
            </a:r>
          </a:p>
          <a:p>
            <a:pPr lvl="1"/>
            <a:r>
              <a:rPr lang="en-US" dirty="0"/>
              <a:t>OS is deployed according to file configs.</a:t>
            </a:r>
          </a:p>
        </p:txBody>
      </p:sp>
    </p:spTree>
    <p:extLst>
      <p:ext uri="{BB962C8B-B14F-4D97-AF65-F5344CB8AC3E}">
        <p14:creationId xmlns:p14="http://schemas.microsoft.com/office/powerpoint/2010/main" val="4783582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F9E57F3-A7A0-4276-A1E6-8E16C7D0EF68}"/>
              </a:ext>
            </a:extLst>
          </p:cNvPr>
          <p:cNvSpPr>
            <a:spLocks noGrp="1"/>
          </p:cNvSpPr>
          <p:nvPr>
            <p:ph type="title"/>
          </p:nvPr>
        </p:nvSpPr>
        <p:spPr/>
        <p:txBody>
          <a:bodyPr/>
          <a:lstStyle/>
          <a:p>
            <a:r>
              <a:rPr lang="en-US" dirty="0"/>
              <a:t>Infrastructure as Code</a:t>
            </a:r>
          </a:p>
        </p:txBody>
      </p:sp>
      <p:sp>
        <p:nvSpPr>
          <p:cNvPr id="7" name="Text Placeholder 6">
            <a:extLst>
              <a:ext uri="{FF2B5EF4-FFF2-40B4-BE49-F238E27FC236}">
                <a16:creationId xmlns:a16="http://schemas.microsoft.com/office/drawing/2014/main" id="{0FE8E0CE-03D6-4EEF-936E-2990039171F6}"/>
              </a:ext>
            </a:extLst>
          </p:cNvPr>
          <p:cNvSpPr>
            <a:spLocks noGrp="1"/>
          </p:cNvSpPr>
          <p:nvPr>
            <p:ph type="body" sz="quarter" idx="13"/>
          </p:nvPr>
        </p:nvSpPr>
        <p:spPr/>
        <p:txBody>
          <a:bodyPr/>
          <a:lstStyle/>
          <a:p>
            <a:r>
              <a:rPr lang="en-US" dirty="0"/>
              <a:t>The process of configuring/deploying infrastructure through programming scripts and other code files.</a:t>
            </a:r>
          </a:p>
        </p:txBody>
      </p:sp>
      <p:sp>
        <p:nvSpPr>
          <p:cNvPr id="3" name="Slide Number Placeholder 2">
            <a:extLst>
              <a:ext uri="{FF2B5EF4-FFF2-40B4-BE49-F238E27FC236}">
                <a16:creationId xmlns:a16="http://schemas.microsoft.com/office/drawing/2014/main" id="{BD76B46D-9571-4234-B114-FD10D9670DC9}"/>
              </a:ext>
            </a:extLst>
          </p:cNvPr>
          <p:cNvSpPr>
            <a:spLocks noGrp="1"/>
          </p:cNvSpPr>
          <p:nvPr>
            <p:ph type="sldNum" sz="quarter" idx="4"/>
          </p:nvPr>
        </p:nvSpPr>
        <p:spPr/>
        <p:txBody>
          <a:bodyPr/>
          <a:lstStyle/>
          <a:p>
            <a:fld id="{2066355A-084C-D24E-9AD2-7E4FC41EA627}" type="slidenum">
              <a:rPr lang="en-US" smtClean="0"/>
              <a:pPr/>
              <a:t>38</a:t>
            </a:fld>
            <a:endParaRPr lang="en-US" dirty="0"/>
          </a:p>
        </p:txBody>
      </p:sp>
      <p:sp>
        <p:nvSpPr>
          <p:cNvPr id="6" name="Content Placeholder 5">
            <a:extLst>
              <a:ext uri="{FF2B5EF4-FFF2-40B4-BE49-F238E27FC236}">
                <a16:creationId xmlns:a16="http://schemas.microsoft.com/office/drawing/2014/main" id="{6B2D882A-21E0-424C-8844-A4DA4EFD769C}"/>
              </a:ext>
            </a:extLst>
          </p:cNvPr>
          <p:cNvSpPr>
            <a:spLocks noGrp="1"/>
          </p:cNvSpPr>
          <p:nvPr>
            <p:ph idx="1"/>
          </p:nvPr>
        </p:nvSpPr>
        <p:spPr/>
        <p:txBody>
          <a:bodyPr/>
          <a:lstStyle/>
          <a:p>
            <a:r>
              <a:rPr lang="en-US" dirty="0"/>
              <a:t>Rather than through traditional software tools.</a:t>
            </a:r>
          </a:p>
          <a:p>
            <a:r>
              <a:rPr lang="en-US" dirty="0"/>
              <a:t>Relies on single config specification.</a:t>
            </a:r>
          </a:p>
          <a:p>
            <a:pPr lvl="1"/>
            <a:r>
              <a:rPr lang="en-US" dirty="0"/>
              <a:t>Used to deploy infrastructure (OS) and apps.</a:t>
            </a:r>
          </a:p>
        </p:txBody>
      </p:sp>
    </p:spTree>
    <p:extLst>
      <p:ext uri="{BB962C8B-B14F-4D97-AF65-F5344CB8AC3E}">
        <p14:creationId xmlns:p14="http://schemas.microsoft.com/office/powerpoint/2010/main" val="5630782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531A9B3-8335-4DF5-B8F3-8DBA59653DC0}"/>
              </a:ext>
            </a:extLst>
          </p:cNvPr>
          <p:cNvSpPr>
            <a:spLocks noGrp="1"/>
          </p:cNvSpPr>
          <p:nvPr>
            <p:ph type="title"/>
          </p:nvPr>
        </p:nvSpPr>
        <p:spPr/>
        <p:txBody>
          <a:bodyPr/>
          <a:lstStyle/>
          <a:p>
            <a:r>
              <a:rPr lang="en-US" dirty="0"/>
              <a:t>Orchestration Tools</a:t>
            </a:r>
          </a:p>
        </p:txBody>
      </p:sp>
      <p:sp>
        <p:nvSpPr>
          <p:cNvPr id="4" name="Slide Number Placeholder 3">
            <a:extLst>
              <a:ext uri="{FF2B5EF4-FFF2-40B4-BE49-F238E27FC236}">
                <a16:creationId xmlns:a16="http://schemas.microsoft.com/office/drawing/2014/main" id="{2435AC48-79A8-4A23-8135-8523EE02C33C}"/>
              </a:ext>
            </a:extLst>
          </p:cNvPr>
          <p:cNvSpPr>
            <a:spLocks noGrp="1"/>
          </p:cNvSpPr>
          <p:nvPr>
            <p:ph type="sldNum" sz="quarter" idx="4"/>
          </p:nvPr>
        </p:nvSpPr>
        <p:spPr/>
        <p:txBody>
          <a:bodyPr/>
          <a:lstStyle/>
          <a:p>
            <a:fld id="{2066355A-084C-D24E-9AD2-7E4FC41EA627}" type="slidenum">
              <a:rPr lang="en-US" smtClean="0"/>
              <a:pPr/>
              <a:t>39</a:t>
            </a:fld>
            <a:endParaRPr lang="en-US" dirty="0"/>
          </a:p>
        </p:txBody>
      </p:sp>
      <p:graphicFrame>
        <p:nvGraphicFramePr>
          <p:cNvPr id="7" name="Group 23">
            <a:extLst>
              <a:ext uri="{FF2B5EF4-FFF2-40B4-BE49-F238E27FC236}">
                <a16:creationId xmlns:a16="http://schemas.microsoft.com/office/drawing/2014/main" id="{859A94C0-6554-45A8-A025-FDFC5CDDD2D5}"/>
              </a:ext>
            </a:extLst>
          </p:cNvPr>
          <p:cNvGraphicFramePr>
            <a:graphicFrameLocks noGrp="1"/>
          </p:cNvGraphicFramePr>
          <p:nvPr>
            <p:extLst>
              <p:ext uri="{D42A27DB-BD31-4B8C-83A1-F6EECF244321}">
                <p14:modId xmlns:p14="http://schemas.microsoft.com/office/powerpoint/2010/main" val="3149594384"/>
              </p:ext>
            </p:extLst>
          </p:nvPr>
        </p:nvGraphicFramePr>
        <p:xfrm>
          <a:off x="950210" y="1035794"/>
          <a:ext cx="7239000" cy="3071911"/>
        </p:xfrm>
        <a:graphic>
          <a:graphicData uri="http://schemas.openxmlformats.org/drawingml/2006/table">
            <a:tbl>
              <a:tblPr/>
              <a:tblGrid>
                <a:gridCol w="2136547">
                  <a:extLst>
                    <a:ext uri="{9D8B030D-6E8A-4147-A177-3AD203B41FA5}">
                      <a16:colId xmlns:a16="http://schemas.microsoft.com/office/drawing/2014/main" val="20000"/>
                    </a:ext>
                  </a:extLst>
                </a:gridCol>
                <a:gridCol w="5102453">
                  <a:extLst>
                    <a:ext uri="{9D8B030D-6E8A-4147-A177-3AD203B41FA5}">
                      <a16:colId xmlns:a16="http://schemas.microsoft.com/office/drawing/2014/main" val="20001"/>
                    </a:ext>
                  </a:extLst>
                </a:gridCol>
              </a:tblGrid>
              <a:tr h="383575">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Tool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Description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83575">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cap="none" normalizeH="0" baseline="0" dirty="0">
                          <a:ln>
                            <a:noFill/>
                          </a:ln>
                          <a:solidFill>
                            <a:srgbClr val="45545F"/>
                          </a:solidFill>
                          <a:effectLst/>
                          <a:latin typeface="+mn-lt"/>
                          <a:cs typeface="Calibri"/>
                        </a:rPr>
                        <a:t>Ansible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cap="none" normalizeH="0" baseline="0" dirty="0">
                          <a:ln>
                            <a:noFill/>
                          </a:ln>
                          <a:solidFill>
                            <a:srgbClr val="45545F"/>
                          </a:solidFill>
                          <a:effectLst/>
                          <a:latin typeface="+mn-lt"/>
                          <a:cs typeface="Calibri"/>
                        </a:rPr>
                        <a:t>Uses YAML files to create repeatable playbooks.</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cap="none" normalizeH="0" baseline="0" dirty="0">
                          <a:ln>
                            <a:noFill/>
                          </a:ln>
                          <a:solidFill>
                            <a:srgbClr val="45545F"/>
                          </a:solidFill>
                          <a:effectLst/>
                          <a:latin typeface="+mn-lt"/>
                          <a:cs typeface="Calibri"/>
                        </a:rPr>
                        <a:t>Playbooks define desired config state.</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cap="none" normalizeH="0" baseline="0" dirty="0">
                          <a:ln>
                            <a:noFill/>
                          </a:ln>
                          <a:solidFill>
                            <a:srgbClr val="45545F"/>
                          </a:solidFill>
                          <a:effectLst/>
                          <a:latin typeface="+mn-lt"/>
                          <a:cs typeface="Calibri"/>
                        </a:rPr>
                        <a:t>Agentless solution that uses SSH to deliver files.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383575">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kern="1200" cap="none" normalizeH="0" baseline="0" dirty="0">
                          <a:ln>
                            <a:noFill/>
                          </a:ln>
                          <a:solidFill>
                            <a:srgbClr val="45545F"/>
                          </a:solidFill>
                          <a:effectLst/>
                          <a:latin typeface="+mn-lt"/>
                          <a:ea typeface="+mn-ea"/>
                          <a:cs typeface="Calibri"/>
                        </a:rPr>
                        <a:t>Puppet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3038" marR="0" lvl="0" indent="-173038" algn="l" defTabSz="914400" rtl="0" eaLnBrk="1" fontAlgn="base" latinLnBrk="0" hangingPunct="1">
                        <a:lnSpc>
                          <a:spcPct val="100000"/>
                        </a:lnSpc>
                        <a:spcBef>
                          <a:spcPct val="20000"/>
                        </a:spcBef>
                        <a:spcAft>
                          <a:spcPct val="0"/>
                        </a:spcAft>
                        <a:buClr>
                          <a:srgbClr val="007C9E"/>
                        </a:buClr>
                        <a:buSzTx/>
                        <a:buFont typeface="Arial" panose="020B0604020202020204" pitchFamily="34" charset="0"/>
                        <a:buChar char="•"/>
                        <a:tabLst/>
                      </a:pPr>
                      <a:r>
                        <a:rPr kumimoji="0" lang="en-US" sz="1200" b="0" i="0" u="none" strike="noStrike" kern="1200" cap="none" normalizeH="0" baseline="0" dirty="0">
                          <a:ln>
                            <a:noFill/>
                          </a:ln>
                          <a:solidFill>
                            <a:srgbClr val="45545F"/>
                          </a:solidFill>
                          <a:effectLst/>
                          <a:latin typeface="+mn-lt"/>
                          <a:ea typeface="+mn-ea"/>
                          <a:cs typeface="Calibri"/>
                        </a:rPr>
                        <a:t>Uses manifest files to define infrastructure as code.</a:t>
                      </a:r>
                    </a:p>
                    <a:p>
                      <a:pPr marL="173038" marR="0" lvl="0" indent="-173038" algn="l" defTabSz="914400" rtl="0" eaLnBrk="1" fontAlgn="base" latinLnBrk="0" hangingPunct="1">
                        <a:lnSpc>
                          <a:spcPct val="100000"/>
                        </a:lnSpc>
                        <a:spcBef>
                          <a:spcPct val="20000"/>
                        </a:spcBef>
                        <a:spcAft>
                          <a:spcPct val="0"/>
                        </a:spcAft>
                        <a:buClr>
                          <a:srgbClr val="007C9E"/>
                        </a:buClr>
                        <a:buSzTx/>
                        <a:buFont typeface="Arial" panose="020B0604020202020204" pitchFamily="34" charset="0"/>
                        <a:buChar char="•"/>
                        <a:tabLst/>
                      </a:pPr>
                      <a:r>
                        <a:rPr kumimoji="0" lang="en-US" sz="1200" b="0" i="0" u="none" strike="noStrike" kern="1200" cap="none" normalizeH="0" baseline="0" dirty="0">
                          <a:ln>
                            <a:noFill/>
                          </a:ln>
                          <a:solidFill>
                            <a:srgbClr val="45545F"/>
                          </a:solidFill>
                          <a:effectLst/>
                          <a:latin typeface="+mn-lt"/>
                          <a:ea typeface="+mn-ea"/>
                          <a:cs typeface="Calibri"/>
                        </a:rPr>
                        <a:t>Uses agents on target nodes.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83575">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1" i="0" u="none" strike="noStrike" kern="1200" cap="none" normalizeH="0" baseline="0" dirty="0">
                          <a:ln>
                            <a:noFill/>
                          </a:ln>
                          <a:solidFill>
                            <a:srgbClr val="45545F"/>
                          </a:solidFill>
                          <a:effectLst/>
                          <a:latin typeface="+mn-lt"/>
                          <a:ea typeface="+mn-ea"/>
                          <a:cs typeface="Calibri"/>
                        </a:rPr>
                        <a:t>Chef</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Uses cookbooks to deliver config declarations.</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Used in cloud and on-premises.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383575">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1" i="0" u="none" strike="noStrike" kern="1200" cap="none" normalizeH="0" baseline="0" dirty="0">
                          <a:ln>
                            <a:noFill/>
                          </a:ln>
                          <a:solidFill>
                            <a:srgbClr val="45545F"/>
                          </a:solidFill>
                          <a:effectLst/>
                          <a:latin typeface="+mn-lt"/>
                          <a:ea typeface="+mn-ea"/>
                          <a:cs typeface="Calibri"/>
                        </a:rPr>
                        <a:t>Kubernetes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Provides container deployment/app orchestration.</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Kubernetes configures containers to match desired state.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723815522"/>
                  </a:ext>
                </a:extLst>
              </a:tr>
              <a:tr h="383575">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1" i="0" u="none" strike="noStrike" kern="1200" cap="none" normalizeH="0" baseline="0" dirty="0">
                          <a:ln>
                            <a:noFill/>
                          </a:ln>
                          <a:solidFill>
                            <a:srgbClr val="45545F"/>
                          </a:solidFill>
                          <a:effectLst/>
                          <a:latin typeface="+mn-lt"/>
                          <a:ea typeface="+mn-ea"/>
                          <a:cs typeface="Calibri"/>
                        </a:rPr>
                        <a:t>OpenStack</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Typically deployed as IaaS.</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Can orchestrate LAMP stack.</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763518507"/>
                  </a:ext>
                </a:extLst>
              </a:tr>
            </a:tbl>
          </a:graphicData>
        </a:graphic>
      </p:graphicFrame>
    </p:spTree>
    <p:extLst>
      <p:ext uri="{BB962C8B-B14F-4D97-AF65-F5344CB8AC3E}">
        <p14:creationId xmlns:p14="http://schemas.microsoft.com/office/powerpoint/2010/main" val="3644447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968269-E5F3-498B-9FDA-BDA40EAC15FB}"/>
              </a:ext>
            </a:extLst>
          </p:cNvPr>
          <p:cNvSpPr>
            <a:spLocks noGrp="1"/>
          </p:cNvSpPr>
          <p:nvPr>
            <p:ph type="title"/>
          </p:nvPr>
        </p:nvSpPr>
        <p:spPr/>
        <p:txBody>
          <a:bodyPr/>
          <a:lstStyle/>
          <a:p>
            <a:r>
              <a:rPr lang="en-US" dirty="0"/>
              <a:t>The </a:t>
            </a:r>
            <a:r>
              <a:rPr lang="en-US" dirty="0">
                <a:latin typeface="Cutive Mono" panose="020B0604020202020204" charset="0"/>
              </a:rPr>
              <a:t>at</a:t>
            </a:r>
            <a:r>
              <a:rPr lang="en-US" dirty="0"/>
              <a:t> Command (Slide 2 of 2)</a:t>
            </a:r>
          </a:p>
        </p:txBody>
      </p:sp>
      <p:sp>
        <p:nvSpPr>
          <p:cNvPr id="3" name="Slide Number Placeholder 2">
            <a:extLst>
              <a:ext uri="{FF2B5EF4-FFF2-40B4-BE49-F238E27FC236}">
                <a16:creationId xmlns:a16="http://schemas.microsoft.com/office/drawing/2014/main" id="{6BC3D477-2095-4EFC-A9BD-27FBE0274D5B}"/>
              </a:ext>
            </a:extLst>
          </p:cNvPr>
          <p:cNvSpPr>
            <a:spLocks noGrp="1"/>
          </p:cNvSpPr>
          <p:nvPr>
            <p:ph type="sldNum" sz="quarter" idx="4"/>
          </p:nvPr>
        </p:nvSpPr>
        <p:spPr/>
        <p:txBody>
          <a:bodyPr/>
          <a:lstStyle/>
          <a:p>
            <a:fld id="{2066355A-084C-D24E-9AD2-7E4FC41EA627}" type="slidenum">
              <a:rPr lang="en-US" smtClean="0"/>
              <a:pPr/>
              <a:t>4</a:t>
            </a:fld>
            <a:endParaRPr lang="en-US" dirty="0"/>
          </a:p>
        </p:txBody>
      </p:sp>
      <p:pic>
        <p:nvPicPr>
          <p:cNvPr id="4" name="Picture 3">
            <a:extLst>
              <a:ext uri="{FF2B5EF4-FFF2-40B4-BE49-F238E27FC236}">
                <a16:creationId xmlns:a16="http://schemas.microsoft.com/office/drawing/2014/main" id="{4EC12BE0-AF37-4E57-BDF7-0F38E0C4B6EF}"/>
              </a:ext>
            </a:extLst>
          </p:cNvPr>
          <p:cNvPicPr>
            <a:picLocks noChangeAspect="1"/>
          </p:cNvPicPr>
          <p:nvPr/>
        </p:nvPicPr>
        <p:blipFill>
          <a:blip r:embed="rId2"/>
          <a:stretch>
            <a:fillRect/>
          </a:stretch>
        </p:blipFill>
        <p:spPr>
          <a:xfrm>
            <a:off x="1028698" y="708660"/>
            <a:ext cx="7086605" cy="3908371"/>
          </a:xfrm>
          <a:prstGeom prst="rect">
            <a:avLst/>
          </a:prstGeom>
        </p:spPr>
      </p:pic>
    </p:spTree>
    <p:extLst>
      <p:ext uri="{BB962C8B-B14F-4D97-AF65-F5344CB8AC3E}">
        <p14:creationId xmlns:p14="http://schemas.microsoft.com/office/powerpoint/2010/main" val="2760507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918B2-1C1A-4159-A0C9-D2D6BFC29F0A}"/>
              </a:ext>
            </a:extLst>
          </p:cNvPr>
          <p:cNvSpPr>
            <a:spLocks noGrp="1"/>
          </p:cNvSpPr>
          <p:nvPr>
            <p:ph type="title"/>
          </p:nvPr>
        </p:nvSpPr>
        <p:spPr/>
        <p:txBody>
          <a:bodyPr/>
          <a:lstStyle/>
          <a:p>
            <a:r>
              <a:rPr lang="en-US" dirty="0"/>
              <a:t>Procedures</a:t>
            </a:r>
          </a:p>
        </p:txBody>
      </p:sp>
      <p:sp>
        <p:nvSpPr>
          <p:cNvPr id="3" name="Slide Number Placeholder 2">
            <a:extLst>
              <a:ext uri="{FF2B5EF4-FFF2-40B4-BE49-F238E27FC236}">
                <a16:creationId xmlns:a16="http://schemas.microsoft.com/office/drawing/2014/main" id="{979BA83E-029D-44F5-AE20-68A3D9295E51}"/>
              </a:ext>
            </a:extLst>
          </p:cNvPr>
          <p:cNvSpPr>
            <a:spLocks noGrp="1"/>
          </p:cNvSpPr>
          <p:nvPr>
            <p:ph type="sldNum" sz="quarter" idx="4"/>
          </p:nvPr>
        </p:nvSpPr>
        <p:spPr/>
        <p:txBody>
          <a:bodyPr/>
          <a:lstStyle/>
          <a:p>
            <a:fld id="{2066355A-084C-D24E-9AD2-7E4FC41EA627}" type="slidenum">
              <a:rPr lang="en-US" smtClean="0"/>
              <a:pPr/>
              <a:t>40</a:t>
            </a:fld>
            <a:endParaRPr lang="en-US" dirty="0"/>
          </a:p>
        </p:txBody>
      </p:sp>
      <p:sp>
        <p:nvSpPr>
          <p:cNvPr id="4" name="Content Placeholder 3">
            <a:extLst>
              <a:ext uri="{FF2B5EF4-FFF2-40B4-BE49-F238E27FC236}">
                <a16:creationId xmlns:a16="http://schemas.microsoft.com/office/drawing/2014/main" id="{A5394EF6-E45E-4281-A657-E850C8878D06}"/>
              </a:ext>
            </a:extLst>
          </p:cNvPr>
          <p:cNvSpPr>
            <a:spLocks noGrp="1"/>
          </p:cNvSpPr>
          <p:nvPr>
            <p:ph idx="1"/>
          </p:nvPr>
        </p:nvSpPr>
        <p:spPr/>
        <p:txBody>
          <a:bodyPr/>
          <a:lstStyle/>
          <a:p>
            <a:r>
              <a:rPr lang="en-US" dirty="0"/>
              <a:t>Vary by solution.</a:t>
            </a:r>
          </a:p>
          <a:p>
            <a:r>
              <a:rPr lang="en-US" dirty="0"/>
              <a:t>Usually involve:</a:t>
            </a:r>
          </a:p>
          <a:p>
            <a:pPr lvl="1"/>
            <a:r>
              <a:rPr lang="en-US" dirty="0"/>
              <a:t>Defining desired config.</a:t>
            </a:r>
          </a:p>
          <a:p>
            <a:pPr lvl="1"/>
            <a:r>
              <a:rPr lang="en-US" dirty="0"/>
              <a:t>Delivering config to destination systems.</a:t>
            </a:r>
          </a:p>
          <a:p>
            <a:pPr lvl="1"/>
            <a:r>
              <a:rPr lang="en-US" dirty="0"/>
              <a:t>Processing of config.</a:t>
            </a:r>
          </a:p>
          <a:p>
            <a:r>
              <a:rPr lang="en-US" dirty="0"/>
              <a:t>Chef example:</a:t>
            </a:r>
          </a:p>
          <a:p>
            <a:pPr marL="685800" lvl="1" indent="-342900">
              <a:buFont typeface="+mj-lt"/>
              <a:buAutoNum type="arabicPeriod"/>
            </a:pPr>
            <a:r>
              <a:rPr lang="en-US" dirty="0"/>
              <a:t>Admin configures/tests "cookbook" of configs.</a:t>
            </a:r>
          </a:p>
          <a:p>
            <a:pPr marL="685800" lvl="1" indent="-342900">
              <a:buFont typeface="+mj-lt"/>
              <a:buAutoNum type="arabicPeriod"/>
            </a:pPr>
            <a:r>
              <a:rPr lang="en-US" dirty="0"/>
              <a:t>Cookbook is delivered to destination systems.</a:t>
            </a:r>
          </a:p>
          <a:p>
            <a:pPr marL="685800" lvl="1" indent="-342900">
              <a:buFont typeface="+mj-lt"/>
              <a:buAutoNum type="arabicPeriod"/>
            </a:pPr>
            <a:r>
              <a:rPr lang="en-US" dirty="0"/>
              <a:t>Chef client processes cookbook to configure nodes.</a:t>
            </a:r>
          </a:p>
        </p:txBody>
      </p:sp>
    </p:spTree>
    <p:extLst>
      <p:ext uri="{BB962C8B-B14F-4D97-AF65-F5344CB8AC3E}">
        <p14:creationId xmlns:p14="http://schemas.microsoft.com/office/powerpoint/2010/main" val="20558828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12595-BF1D-433C-9F01-53250320BDC7}"/>
              </a:ext>
            </a:extLst>
          </p:cNvPr>
          <p:cNvSpPr>
            <a:spLocks noGrp="1"/>
          </p:cNvSpPr>
          <p:nvPr>
            <p:ph type="title"/>
          </p:nvPr>
        </p:nvSpPr>
        <p:spPr/>
        <p:txBody>
          <a:bodyPr/>
          <a:lstStyle/>
          <a:p>
            <a:r>
              <a:rPr lang="en-US" dirty="0"/>
              <a:t>Attributes</a:t>
            </a:r>
          </a:p>
        </p:txBody>
      </p:sp>
      <p:sp>
        <p:nvSpPr>
          <p:cNvPr id="3" name="Slide Number Placeholder 2">
            <a:extLst>
              <a:ext uri="{FF2B5EF4-FFF2-40B4-BE49-F238E27FC236}">
                <a16:creationId xmlns:a16="http://schemas.microsoft.com/office/drawing/2014/main" id="{8F1E14B5-F512-4D39-A37B-189BDF04FBA6}"/>
              </a:ext>
            </a:extLst>
          </p:cNvPr>
          <p:cNvSpPr>
            <a:spLocks noGrp="1"/>
          </p:cNvSpPr>
          <p:nvPr>
            <p:ph type="sldNum" sz="quarter" idx="4"/>
          </p:nvPr>
        </p:nvSpPr>
        <p:spPr/>
        <p:txBody>
          <a:bodyPr/>
          <a:lstStyle/>
          <a:p>
            <a:fld id="{2066355A-084C-D24E-9AD2-7E4FC41EA627}" type="slidenum">
              <a:rPr lang="en-US" smtClean="0"/>
              <a:pPr/>
              <a:t>41</a:t>
            </a:fld>
            <a:endParaRPr lang="en-US" dirty="0"/>
          </a:p>
        </p:txBody>
      </p:sp>
      <p:sp>
        <p:nvSpPr>
          <p:cNvPr id="4" name="Content Placeholder 3">
            <a:extLst>
              <a:ext uri="{FF2B5EF4-FFF2-40B4-BE49-F238E27FC236}">
                <a16:creationId xmlns:a16="http://schemas.microsoft.com/office/drawing/2014/main" id="{62EA2D9A-5DB6-43EF-A1EC-B346CA5F705C}"/>
              </a:ext>
            </a:extLst>
          </p:cNvPr>
          <p:cNvSpPr>
            <a:spLocks noGrp="1"/>
          </p:cNvSpPr>
          <p:nvPr>
            <p:ph idx="1"/>
          </p:nvPr>
        </p:nvSpPr>
        <p:spPr/>
        <p:txBody>
          <a:bodyPr/>
          <a:lstStyle/>
          <a:p>
            <a:r>
              <a:rPr lang="en-US" dirty="0"/>
              <a:t>Define tasks to be managed by orchestration.</a:t>
            </a:r>
          </a:p>
          <a:p>
            <a:r>
              <a:rPr lang="en-US" dirty="0"/>
              <a:t>Use attributes to identify specific configurations needed.</a:t>
            </a:r>
          </a:p>
          <a:p>
            <a:r>
              <a:rPr lang="en-US" dirty="0"/>
              <a:t>Example: OpenStack orchestration relies on attributes.</a:t>
            </a:r>
          </a:p>
        </p:txBody>
      </p:sp>
    </p:spTree>
    <p:extLst>
      <p:ext uri="{BB962C8B-B14F-4D97-AF65-F5344CB8AC3E}">
        <p14:creationId xmlns:p14="http://schemas.microsoft.com/office/powerpoint/2010/main" val="3508002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358DB-60FF-4EA9-A4B2-04FD6DC4974E}"/>
              </a:ext>
            </a:extLst>
          </p:cNvPr>
          <p:cNvSpPr>
            <a:spLocks noGrp="1"/>
          </p:cNvSpPr>
          <p:nvPr>
            <p:ph type="title"/>
          </p:nvPr>
        </p:nvSpPr>
        <p:spPr/>
        <p:txBody>
          <a:bodyPr/>
          <a:lstStyle/>
          <a:p>
            <a:r>
              <a:rPr lang="en-US" dirty="0"/>
              <a:t>Inventory Management</a:t>
            </a:r>
          </a:p>
        </p:txBody>
      </p:sp>
      <p:sp>
        <p:nvSpPr>
          <p:cNvPr id="3" name="Slide Number Placeholder 2">
            <a:extLst>
              <a:ext uri="{FF2B5EF4-FFF2-40B4-BE49-F238E27FC236}">
                <a16:creationId xmlns:a16="http://schemas.microsoft.com/office/drawing/2014/main" id="{7079D668-BF01-4BE9-984B-F09A045DBBB9}"/>
              </a:ext>
            </a:extLst>
          </p:cNvPr>
          <p:cNvSpPr>
            <a:spLocks noGrp="1"/>
          </p:cNvSpPr>
          <p:nvPr>
            <p:ph type="sldNum" sz="quarter" idx="4"/>
          </p:nvPr>
        </p:nvSpPr>
        <p:spPr/>
        <p:txBody>
          <a:bodyPr/>
          <a:lstStyle/>
          <a:p>
            <a:fld id="{2066355A-084C-D24E-9AD2-7E4FC41EA627}" type="slidenum">
              <a:rPr lang="en-US" smtClean="0"/>
              <a:pPr/>
              <a:t>42</a:t>
            </a:fld>
            <a:endParaRPr lang="en-US" dirty="0"/>
          </a:p>
        </p:txBody>
      </p:sp>
      <p:sp>
        <p:nvSpPr>
          <p:cNvPr id="4" name="Content Placeholder 3">
            <a:extLst>
              <a:ext uri="{FF2B5EF4-FFF2-40B4-BE49-F238E27FC236}">
                <a16:creationId xmlns:a16="http://schemas.microsoft.com/office/drawing/2014/main" id="{3A4B2FF9-B4B9-496F-9EC6-F287F7BC140B}"/>
              </a:ext>
            </a:extLst>
          </p:cNvPr>
          <p:cNvSpPr>
            <a:spLocks noGrp="1"/>
          </p:cNvSpPr>
          <p:nvPr>
            <p:ph idx="1"/>
          </p:nvPr>
        </p:nvSpPr>
        <p:spPr/>
        <p:txBody>
          <a:bodyPr/>
          <a:lstStyle/>
          <a:p>
            <a:r>
              <a:rPr lang="en-US" dirty="0"/>
              <a:t>Tools manage inventory like:</a:t>
            </a:r>
          </a:p>
          <a:p>
            <a:pPr lvl="1"/>
            <a:r>
              <a:rPr lang="en-US" dirty="0"/>
              <a:t>Hardware</a:t>
            </a:r>
          </a:p>
          <a:p>
            <a:pPr lvl="1"/>
            <a:r>
              <a:rPr lang="en-US" dirty="0"/>
              <a:t>VMs</a:t>
            </a:r>
          </a:p>
          <a:p>
            <a:pPr lvl="1"/>
            <a:r>
              <a:rPr lang="en-US" dirty="0"/>
              <a:t>OSes</a:t>
            </a:r>
          </a:p>
          <a:p>
            <a:pPr lvl="1"/>
            <a:r>
              <a:rPr lang="en-US" dirty="0"/>
              <a:t>Apps</a:t>
            </a:r>
          </a:p>
          <a:p>
            <a:pPr lvl="1"/>
            <a:r>
              <a:rPr lang="en-US" dirty="0"/>
              <a:t>Configurations</a:t>
            </a:r>
          </a:p>
          <a:p>
            <a:r>
              <a:rPr lang="en-US" dirty="0"/>
              <a:t>Different tools have different features.</a:t>
            </a:r>
          </a:p>
          <a:p>
            <a:r>
              <a:rPr lang="en-US" dirty="0"/>
              <a:t>Inventory is crucial because you can't manage what you don't know about.</a:t>
            </a:r>
          </a:p>
        </p:txBody>
      </p:sp>
    </p:spTree>
    <p:extLst>
      <p:ext uri="{BB962C8B-B14F-4D97-AF65-F5344CB8AC3E}">
        <p14:creationId xmlns:p14="http://schemas.microsoft.com/office/powerpoint/2010/main" val="4308512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18CBA-ACBB-4C92-9738-CC05E4B7A1C5}"/>
              </a:ext>
            </a:extLst>
          </p:cNvPr>
          <p:cNvSpPr>
            <a:spLocks noGrp="1"/>
          </p:cNvSpPr>
          <p:nvPr>
            <p:ph type="title"/>
          </p:nvPr>
        </p:nvSpPr>
        <p:spPr/>
        <p:txBody>
          <a:bodyPr/>
          <a:lstStyle/>
          <a:p>
            <a:r>
              <a:rPr lang="en-US" dirty="0"/>
              <a:t>Automated Configuration Management</a:t>
            </a:r>
          </a:p>
        </p:txBody>
      </p:sp>
      <p:sp>
        <p:nvSpPr>
          <p:cNvPr id="3" name="Slide Number Placeholder 2">
            <a:extLst>
              <a:ext uri="{FF2B5EF4-FFF2-40B4-BE49-F238E27FC236}">
                <a16:creationId xmlns:a16="http://schemas.microsoft.com/office/drawing/2014/main" id="{13C09756-8524-4CBA-A084-A47FB6C17C5A}"/>
              </a:ext>
            </a:extLst>
          </p:cNvPr>
          <p:cNvSpPr>
            <a:spLocks noGrp="1"/>
          </p:cNvSpPr>
          <p:nvPr>
            <p:ph type="sldNum" sz="quarter" idx="4"/>
          </p:nvPr>
        </p:nvSpPr>
        <p:spPr/>
        <p:txBody>
          <a:bodyPr/>
          <a:lstStyle/>
          <a:p>
            <a:fld id="{2066355A-084C-D24E-9AD2-7E4FC41EA627}" type="slidenum">
              <a:rPr lang="en-US" smtClean="0"/>
              <a:pPr/>
              <a:t>43</a:t>
            </a:fld>
            <a:endParaRPr lang="en-US" dirty="0"/>
          </a:p>
        </p:txBody>
      </p:sp>
      <p:sp>
        <p:nvSpPr>
          <p:cNvPr id="4" name="Content Placeholder 3">
            <a:extLst>
              <a:ext uri="{FF2B5EF4-FFF2-40B4-BE49-F238E27FC236}">
                <a16:creationId xmlns:a16="http://schemas.microsoft.com/office/drawing/2014/main" id="{6810B2E3-8582-4268-BE00-E15CD419A6D8}"/>
              </a:ext>
            </a:extLst>
          </p:cNvPr>
          <p:cNvSpPr>
            <a:spLocks noGrp="1"/>
          </p:cNvSpPr>
          <p:nvPr>
            <p:ph idx="1"/>
          </p:nvPr>
        </p:nvSpPr>
        <p:spPr/>
        <p:txBody>
          <a:bodyPr/>
          <a:lstStyle/>
          <a:p>
            <a:r>
              <a:rPr lang="en-US" dirty="0"/>
              <a:t>Configures systems consistently.</a:t>
            </a:r>
          </a:p>
          <a:p>
            <a:r>
              <a:rPr lang="en-US" dirty="0"/>
              <a:t>More efficient build process.</a:t>
            </a:r>
          </a:p>
          <a:p>
            <a:r>
              <a:rPr lang="en-US" dirty="0"/>
              <a:t>Enforces security requirements.</a:t>
            </a:r>
          </a:p>
          <a:p>
            <a:r>
              <a:rPr lang="en-US" dirty="0"/>
              <a:t>Enforces SLAs.</a:t>
            </a:r>
          </a:p>
          <a:p>
            <a:r>
              <a:rPr lang="en-US" dirty="0"/>
              <a:t>More efficient change management.</a:t>
            </a:r>
          </a:p>
        </p:txBody>
      </p:sp>
    </p:spTree>
    <p:extLst>
      <p:ext uri="{BB962C8B-B14F-4D97-AF65-F5344CB8AC3E}">
        <p14:creationId xmlns:p14="http://schemas.microsoft.com/office/powerpoint/2010/main" val="23836380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1AA63BB6-2A20-4C07-96B6-BD44EEDA3CFC}"/>
              </a:ext>
            </a:extLst>
          </p:cNvPr>
          <p:cNvSpPr>
            <a:spLocks noGrp="1"/>
          </p:cNvSpPr>
          <p:nvPr>
            <p:ph idx="1"/>
          </p:nvPr>
        </p:nvSpPr>
        <p:spPr/>
        <p:txBody>
          <a:bodyPr/>
          <a:lstStyle/>
          <a:p>
            <a:r>
              <a:rPr lang="en-US" dirty="0"/>
              <a:t>Develetech is expanding into web hosting.</a:t>
            </a:r>
          </a:p>
          <a:p>
            <a:r>
              <a:rPr lang="en-US" dirty="0"/>
              <a:t>You've been asked to research orchestration.</a:t>
            </a:r>
          </a:p>
          <a:p>
            <a:pPr lvl="1"/>
            <a:r>
              <a:rPr lang="en-US" dirty="0"/>
              <a:t>Can make hosting more efficient and </a:t>
            </a:r>
            <a:r>
              <a:rPr lang="en-US"/>
              <a:t>cost-effective.</a:t>
            </a:r>
            <a:endParaRPr lang="en-US" dirty="0"/>
          </a:p>
        </p:txBody>
      </p:sp>
      <p:sp>
        <p:nvSpPr>
          <p:cNvPr id="5" name="Title 4">
            <a:extLst>
              <a:ext uri="{FF2B5EF4-FFF2-40B4-BE49-F238E27FC236}">
                <a16:creationId xmlns:a16="http://schemas.microsoft.com/office/drawing/2014/main" id="{AD7A5311-2459-4AF5-886A-AE4401FF6CCC}"/>
              </a:ext>
            </a:extLst>
          </p:cNvPr>
          <p:cNvSpPr>
            <a:spLocks noGrp="1"/>
          </p:cNvSpPr>
          <p:nvPr>
            <p:ph type="title"/>
          </p:nvPr>
        </p:nvSpPr>
        <p:spPr/>
        <p:txBody>
          <a:bodyPr/>
          <a:lstStyle/>
          <a:p>
            <a:r>
              <a:rPr lang="en-US" dirty="0"/>
              <a:t>Activity: Identifying Orchestration Concepts</a:t>
            </a:r>
          </a:p>
        </p:txBody>
      </p:sp>
      <p:sp>
        <p:nvSpPr>
          <p:cNvPr id="3" name="Slide Number Placeholder 2">
            <a:extLst>
              <a:ext uri="{FF2B5EF4-FFF2-40B4-BE49-F238E27FC236}">
                <a16:creationId xmlns:a16="http://schemas.microsoft.com/office/drawing/2014/main" id="{69409788-426E-4F12-9FB7-55EDB23ACB8C}"/>
              </a:ext>
            </a:extLst>
          </p:cNvPr>
          <p:cNvSpPr>
            <a:spLocks noGrp="1"/>
          </p:cNvSpPr>
          <p:nvPr>
            <p:ph type="sldNum" sz="quarter" idx="4"/>
          </p:nvPr>
        </p:nvSpPr>
        <p:spPr/>
        <p:txBody>
          <a:bodyPr/>
          <a:lstStyle/>
          <a:p>
            <a:fld id="{2066355A-084C-D24E-9AD2-7E4FC41EA627}" type="slidenum">
              <a:rPr lang="en-US" smtClean="0"/>
              <a:pPr/>
              <a:t>44</a:t>
            </a:fld>
            <a:endParaRPr lang="en-US" dirty="0"/>
          </a:p>
        </p:txBody>
      </p:sp>
    </p:spTree>
    <p:extLst>
      <p:ext uri="{BB962C8B-B14F-4D97-AF65-F5344CB8AC3E}">
        <p14:creationId xmlns:p14="http://schemas.microsoft.com/office/powerpoint/2010/main" val="13848621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02DAD7-B37E-964F-A148-F2E05D75276E}"/>
              </a:ext>
            </a:extLst>
          </p:cNvPr>
          <p:cNvSpPr>
            <a:spLocks noGrp="1"/>
          </p:cNvSpPr>
          <p:nvPr>
            <p:ph idx="1"/>
          </p:nvPr>
        </p:nvSpPr>
        <p:spPr/>
        <p:txBody>
          <a:bodyPr/>
          <a:lstStyle/>
          <a:p>
            <a:r>
              <a:rPr lang="en-US" b="1" dirty="0"/>
              <a:t>What is the difference between automation and orchestration? Why does this difference matter to </a:t>
            </a:r>
            <a:r>
              <a:rPr lang="en-US" b="1" dirty="0" err="1"/>
              <a:t>Develetech</a:t>
            </a:r>
            <a:r>
              <a:rPr lang="en-US" b="1" dirty="0"/>
              <a:t>?</a:t>
            </a:r>
          </a:p>
          <a:p>
            <a:endParaRPr lang="en-US" b="1" dirty="0"/>
          </a:p>
          <a:p>
            <a:r>
              <a:rPr lang="en-US" b="1" dirty="0"/>
              <a:t>ANSWER:</a:t>
            </a:r>
          </a:p>
          <a:p>
            <a:pPr lvl="1"/>
            <a:r>
              <a:rPr lang="en-US" dirty="0"/>
              <a:t>Answers may vary, but automation manages one specific task, while orchestration manages an entire process or combination of individual tasks. It matters because orchestration benefits occur on a much larger scale than automation—for example, with the deployment of an entire web app solution.</a:t>
            </a:r>
          </a:p>
          <a:p>
            <a:endParaRPr lang="en-US" dirty="0"/>
          </a:p>
        </p:txBody>
      </p:sp>
      <p:sp>
        <p:nvSpPr>
          <p:cNvPr id="3" name="Title 2">
            <a:extLst>
              <a:ext uri="{FF2B5EF4-FFF2-40B4-BE49-F238E27FC236}">
                <a16:creationId xmlns:a16="http://schemas.microsoft.com/office/drawing/2014/main" id="{25A38CDD-ED00-C84F-9DAA-9D7766AD0F88}"/>
              </a:ext>
            </a:extLst>
          </p:cNvPr>
          <p:cNvSpPr>
            <a:spLocks noGrp="1"/>
          </p:cNvSpPr>
          <p:nvPr>
            <p:ph type="title"/>
          </p:nvPr>
        </p:nvSpPr>
        <p:spPr/>
        <p:txBody>
          <a:bodyPr/>
          <a:lstStyle/>
          <a:p>
            <a:r>
              <a:rPr lang="en-US" dirty="0"/>
              <a:t>Activity 14-6: Identifying Orchestration Concepts</a:t>
            </a:r>
          </a:p>
        </p:txBody>
      </p:sp>
      <p:sp>
        <p:nvSpPr>
          <p:cNvPr id="4" name="Slide Number Placeholder 3">
            <a:extLst>
              <a:ext uri="{FF2B5EF4-FFF2-40B4-BE49-F238E27FC236}">
                <a16:creationId xmlns:a16="http://schemas.microsoft.com/office/drawing/2014/main" id="{2DC2EC1E-B3B5-4045-A46C-0A8ACC254EC3}"/>
              </a:ext>
            </a:extLst>
          </p:cNvPr>
          <p:cNvSpPr>
            <a:spLocks noGrp="1"/>
          </p:cNvSpPr>
          <p:nvPr>
            <p:ph type="sldNum" sz="quarter" idx="4"/>
          </p:nvPr>
        </p:nvSpPr>
        <p:spPr/>
        <p:txBody>
          <a:bodyPr/>
          <a:lstStyle/>
          <a:p>
            <a:fld id="{2066355A-084C-D24E-9AD2-7E4FC41EA627}" type="slidenum">
              <a:rPr lang="en-US" smtClean="0"/>
              <a:pPr/>
              <a:t>45</a:t>
            </a:fld>
            <a:endParaRPr lang="en-US" dirty="0"/>
          </a:p>
        </p:txBody>
      </p:sp>
    </p:spTree>
    <p:extLst>
      <p:ext uri="{BB962C8B-B14F-4D97-AF65-F5344CB8AC3E}">
        <p14:creationId xmlns:p14="http://schemas.microsoft.com/office/powerpoint/2010/main" val="3016996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02DAD7-B37E-964F-A148-F2E05D75276E}"/>
              </a:ext>
            </a:extLst>
          </p:cNvPr>
          <p:cNvSpPr>
            <a:spLocks noGrp="1"/>
          </p:cNvSpPr>
          <p:nvPr>
            <p:ph idx="1"/>
          </p:nvPr>
        </p:nvSpPr>
        <p:spPr/>
        <p:txBody>
          <a:bodyPr/>
          <a:lstStyle/>
          <a:p>
            <a:r>
              <a:rPr lang="en-US" b="1" dirty="0"/>
              <a:t>Give examples of open source orchestration tools used in enterprises.</a:t>
            </a:r>
          </a:p>
          <a:p>
            <a:endParaRPr lang="en-US" b="1" dirty="0"/>
          </a:p>
          <a:p>
            <a:r>
              <a:rPr lang="en-US" b="1" dirty="0"/>
              <a:t>ANSWER:</a:t>
            </a:r>
          </a:p>
          <a:p>
            <a:pPr lvl="1"/>
            <a:r>
              <a:rPr lang="en-US" dirty="0"/>
              <a:t>Ansible, Puppet, Chef, Kubernetes, and OpenStack are all examples of open source orchestration tools.</a:t>
            </a:r>
          </a:p>
          <a:p>
            <a:endParaRPr lang="en-US" dirty="0"/>
          </a:p>
        </p:txBody>
      </p:sp>
      <p:sp>
        <p:nvSpPr>
          <p:cNvPr id="3" name="Title 2">
            <a:extLst>
              <a:ext uri="{FF2B5EF4-FFF2-40B4-BE49-F238E27FC236}">
                <a16:creationId xmlns:a16="http://schemas.microsoft.com/office/drawing/2014/main" id="{25A38CDD-ED00-C84F-9DAA-9D7766AD0F88}"/>
              </a:ext>
            </a:extLst>
          </p:cNvPr>
          <p:cNvSpPr>
            <a:spLocks noGrp="1"/>
          </p:cNvSpPr>
          <p:nvPr>
            <p:ph type="title"/>
          </p:nvPr>
        </p:nvSpPr>
        <p:spPr/>
        <p:txBody>
          <a:bodyPr/>
          <a:lstStyle/>
          <a:p>
            <a:r>
              <a:rPr lang="en-US"/>
              <a:t>Activity 14-6: Identifying Orchestration Concepts</a:t>
            </a:r>
          </a:p>
        </p:txBody>
      </p:sp>
      <p:sp>
        <p:nvSpPr>
          <p:cNvPr id="4" name="Slide Number Placeholder 3">
            <a:extLst>
              <a:ext uri="{FF2B5EF4-FFF2-40B4-BE49-F238E27FC236}">
                <a16:creationId xmlns:a16="http://schemas.microsoft.com/office/drawing/2014/main" id="{2DC2EC1E-B3B5-4045-A46C-0A8ACC254EC3}"/>
              </a:ext>
            </a:extLst>
          </p:cNvPr>
          <p:cNvSpPr>
            <a:spLocks noGrp="1"/>
          </p:cNvSpPr>
          <p:nvPr>
            <p:ph type="sldNum" sz="quarter" idx="4"/>
          </p:nvPr>
        </p:nvSpPr>
        <p:spPr/>
        <p:txBody>
          <a:bodyPr/>
          <a:lstStyle/>
          <a:p>
            <a:fld id="{2066355A-084C-D24E-9AD2-7E4FC41EA627}" type="slidenum">
              <a:rPr lang="en-US" smtClean="0"/>
              <a:pPr/>
              <a:t>46</a:t>
            </a:fld>
            <a:endParaRPr lang="en-US" dirty="0"/>
          </a:p>
        </p:txBody>
      </p:sp>
    </p:spTree>
    <p:extLst>
      <p:ext uri="{BB962C8B-B14F-4D97-AF65-F5344CB8AC3E}">
        <p14:creationId xmlns:p14="http://schemas.microsoft.com/office/powerpoint/2010/main" val="323939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02DAD7-B37E-964F-A148-F2E05D75276E}"/>
              </a:ext>
            </a:extLst>
          </p:cNvPr>
          <p:cNvSpPr>
            <a:spLocks noGrp="1"/>
          </p:cNvSpPr>
          <p:nvPr>
            <p:ph idx="1"/>
          </p:nvPr>
        </p:nvSpPr>
        <p:spPr/>
        <p:txBody>
          <a:bodyPr/>
          <a:lstStyle/>
          <a:p>
            <a:r>
              <a:rPr lang="en-US" b="1" dirty="0"/>
              <a:t>Explain the three general steps in orchestration.</a:t>
            </a:r>
          </a:p>
          <a:p>
            <a:endParaRPr lang="en-US" b="1" dirty="0"/>
          </a:p>
          <a:p>
            <a:r>
              <a:rPr lang="en-US" b="1" dirty="0"/>
              <a:t>ANSWER:</a:t>
            </a:r>
          </a:p>
          <a:p>
            <a:pPr lvl="1"/>
            <a:r>
              <a:rPr lang="en-US" dirty="0"/>
              <a:t>1)	Administrators create a set of instructions or configurations. 2) The orchestration tools deliver the instructions and configurations to client systems. 3) The orchestration clients process the instructions and configurations.</a:t>
            </a:r>
          </a:p>
        </p:txBody>
      </p:sp>
      <p:sp>
        <p:nvSpPr>
          <p:cNvPr id="3" name="Title 2">
            <a:extLst>
              <a:ext uri="{FF2B5EF4-FFF2-40B4-BE49-F238E27FC236}">
                <a16:creationId xmlns:a16="http://schemas.microsoft.com/office/drawing/2014/main" id="{25A38CDD-ED00-C84F-9DAA-9D7766AD0F88}"/>
              </a:ext>
            </a:extLst>
          </p:cNvPr>
          <p:cNvSpPr>
            <a:spLocks noGrp="1"/>
          </p:cNvSpPr>
          <p:nvPr>
            <p:ph type="title"/>
          </p:nvPr>
        </p:nvSpPr>
        <p:spPr/>
        <p:txBody>
          <a:bodyPr/>
          <a:lstStyle/>
          <a:p>
            <a:r>
              <a:rPr lang="en-US"/>
              <a:t>Activity 14-6: Identifying Orchestration Concepts</a:t>
            </a:r>
          </a:p>
        </p:txBody>
      </p:sp>
      <p:sp>
        <p:nvSpPr>
          <p:cNvPr id="4" name="Slide Number Placeholder 3">
            <a:extLst>
              <a:ext uri="{FF2B5EF4-FFF2-40B4-BE49-F238E27FC236}">
                <a16:creationId xmlns:a16="http://schemas.microsoft.com/office/drawing/2014/main" id="{2DC2EC1E-B3B5-4045-A46C-0A8ACC254EC3}"/>
              </a:ext>
            </a:extLst>
          </p:cNvPr>
          <p:cNvSpPr>
            <a:spLocks noGrp="1"/>
          </p:cNvSpPr>
          <p:nvPr>
            <p:ph type="sldNum" sz="quarter" idx="4"/>
          </p:nvPr>
        </p:nvSpPr>
        <p:spPr/>
        <p:txBody>
          <a:bodyPr/>
          <a:lstStyle/>
          <a:p>
            <a:fld id="{2066355A-084C-D24E-9AD2-7E4FC41EA627}" type="slidenum">
              <a:rPr lang="en-US" smtClean="0"/>
              <a:pPr/>
              <a:t>47</a:t>
            </a:fld>
            <a:endParaRPr lang="en-US" dirty="0"/>
          </a:p>
        </p:txBody>
      </p:sp>
    </p:spTree>
    <p:extLst>
      <p:ext uri="{BB962C8B-B14F-4D97-AF65-F5344CB8AC3E}">
        <p14:creationId xmlns:p14="http://schemas.microsoft.com/office/powerpoint/2010/main" val="2971782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02DAD7-B37E-964F-A148-F2E05D75276E}"/>
              </a:ext>
            </a:extLst>
          </p:cNvPr>
          <p:cNvSpPr>
            <a:spLocks noGrp="1"/>
          </p:cNvSpPr>
          <p:nvPr>
            <p:ph idx="1"/>
          </p:nvPr>
        </p:nvSpPr>
        <p:spPr/>
        <p:txBody>
          <a:bodyPr/>
          <a:lstStyle/>
          <a:p>
            <a:r>
              <a:rPr lang="en-US" b="1" dirty="0"/>
              <a:t>Ansible is a very popular orchestration tool in both large and small company networks. How does Ansible deliver configuration files to nodes?</a:t>
            </a:r>
          </a:p>
          <a:p>
            <a:endParaRPr lang="en-US" b="1" dirty="0"/>
          </a:p>
          <a:p>
            <a:r>
              <a:rPr lang="en-US" b="1" dirty="0"/>
              <a:t>ANSWER:</a:t>
            </a:r>
          </a:p>
          <a:p>
            <a:pPr lvl="1"/>
            <a:r>
              <a:rPr lang="en-US" dirty="0"/>
              <a:t>Ansible delivers files over SSH connections using an agentless solution.</a:t>
            </a:r>
          </a:p>
          <a:p>
            <a:endParaRPr lang="en-US" dirty="0"/>
          </a:p>
        </p:txBody>
      </p:sp>
      <p:sp>
        <p:nvSpPr>
          <p:cNvPr id="3" name="Title 2">
            <a:extLst>
              <a:ext uri="{FF2B5EF4-FFF2-40B4-BE49-F238E27FC236}">
                <a16:creationId xmlns:a16="http://schemas.microsoft.com/office/drawing/2014/main" id="{25A38CDD-ED00-C84F-9DAA-9D7766AD0F88}"/>
              </a:ext>
            </a:extLst>
          </p:cNvPr>
          <p:cNvSpPr>
            <a:spLocks noGrp="1"/>
          </p:cNvSpPr>
          <p:nvPr>
            <p:ph type="title"/>
          </p:nvPr>
        </p:nvSpPr>
        <p:spPr/>
        <p:txBody>
          <a:bodyPr/>
          <a:lstStyle/>
          <a:p>
            <a:r>
              <a:rPr lang="en-US"/>
              <a:t>Activity 14-6: Identifying Orchestration Concepts</a:t>
            </a:r>
          </a:p>
        </p:txBody>
      </p:sp>
      <p:sp>
        <p:nvSpPr>
          <p:cNvPr id="4" name="Slide Number Placeholder 3">
            <a:extLst>
              <a:ext uri="{FF2B5EF4-FFF2-40B4-BE49-F238E27FC236}">
                <a16:creationId xmlns:a16="http://schemas.microsoft.com/office/drawing/2014/main" id="{2DC2EC1E-B3B5-4045-A46C-0A8ACC254EC3}"/>
              </a:ext>
            </a:extLst>
          </p:cNvPr>
          <p:cNvSpPr>
            <a:spLocks noGrp="1"/>
          </p:cNvSpPr>
          <p:nvPr>
            <p:ph type="sldNum" sz="quarter" idx="4"/>
          </p:nvPr>
        </p:nvSpPr>
        <p:spPr/>
        <p:txBody>
          <a:bodyPr/>
          <a:lstStyle/>
          <a:p>
            <a:fld id="{2066355A-084C-D24E-9AD2-7E4FC41EA627}" type="slidenum">
              <a:rPr lang="en-US" smtClean="0"/>
              <a:pPr/>
              <a:t>48</a:t>
            </a:fld>
            <a:endParaRPr lang="en-US" dirty="0"/>
          </a:p>
        </p:txBody>
      </p:sp>
    </p:spTree>
    <p:extLst>
      <p:ext uri="{BB962C8B-B14F-4D97-AF65-F5344CB8AC3E}">
        <p14:creationId xmlns:p14="http://schemas.microsoft.com/office/powerpoint/2010/main" val="2694156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02DAD7-B37E-964F-A148-F2E05D75276E}"/>
              </a:ext>
            </a:extLst>
          </p:cNvPr>
          <p:cNvSpPr>
            <a:spLocks noGrp="1"/>
          </p:cNvSpPr>
          <p:nvPr>
            <p:ph idx="1"/>
          </p:nvPr>
        </p:nvSpPr>
        <p:spPr/>
        <p:txBody>
          <a:bodyPr/>
          <a:lstStyle/>
          <a:p>
            <a:r>
              <a:rPr lang="en-US" b="1" dirty="0" err="1"/>
              <a:t>Develetech</a:t>
            </a:r>
            <a:r>
              <a:rPr lang="en-US" b="1" dirty="0"/>
              <a:t> will be providing LAMP (Linux, Apache, MySQL, PHP) web hosting packages for customers. How might orchestration benefit </a:t>
            </a:r>
            <a:r>
              <a:rPr lang="en-US" b="1" dirty="0" err="1"/>
              <a:t>Develetech</a:t>
            </a:r>
            <a:r>
              <a:rPr lang="en-US" b="1" dirty="0"/>
              <a:t> in this context?</a:t>
            </a:r>
          </a:p>
          <a:p>
            <a:endParaRPr lang="en-US" b="1" dirty="0"/>
          </a:p>
          <a:p>
            <a:r>
              <a:rPr lang="en-US" b="1" dirty="0"/>
              <a:t>ANSWER:</a:t>
            </a:r>
          </a:p>
          <a:p>
            <a:pPr lvl="1"/>
            <a:r>
              <a:rPr lang="en-US" dirty="0"/>
              <a:t>Answers may vary. Orchestration can manage the entire deployment and configuration process of LAMP services. It can automate the deployment steps of Linux, the configuration of the Apache web service, database population of the MySQL database service, and the installation of the PHP programming language (or Perl or Python) components.</a:t>
            </a:r>
          </a:p>
          <a:p>
            <a:endParaRPr lang="en-US" dirty="0"/>
          </a:p>
        </p:txBody>
      </p:sp>
      <p:sp>
        <p:nvSpPr>
          <p:cNvPr id="3" name="Title 2">
            <a:extLst>
              <a:ext uri="{FF2B5EF4-FFF2-40B4-BE49-F238E27FC236}">
                <a16:creationId xmlns:a16="http://schemas.microsoft.com/office/drawing/2014/main" id="{25A38CDD-ED00-C84F-9DAA-9D7766AD0F88}"/>
              </a:ext>
            </a:extLst>
          </p:cNvPr>
          <p:cNvSpPr>
            <a:spLocks noGrp="1"/>
          </p:cNvSpPr>
          <p:nvPr>
            <p:ph type="title"/>
          </p:nvPr>
        </p:nvSpPr>
        <p:spPr/>
        <p:txBody>
          <a:bodyPr/>
          <a:lstStyle/>
          <a:p>
            <a:r>
              <a:rPr lang="en-US"/>
              <a:t>Activity 14-6: Identifying Orchestration Concepts</a:t>
            </a:r>
          </a:p>
        </p:txBody>
      </p:sp>
      <p:sp>
        <p:nvSpPr>
          <p:cNvPr id="4" name="Slide Number Placeholder 3">
            <a:extLst>
              <a:ext uri="{FF2B5EF4-FFF2-40B4-BE49-F238E27FC236}">
                <a16:creationId xmlns:a16="http://schemas.microsoft.com/office/drawing/2014/main" id="{2DC2EC1E-B3B5-4045-A46C-0A8ACC254EC3}"/>
              </a:ext>
            </a:extLst>
          </p:cNvPr>
          <p:cNvSpPr>
            <a:spLocks noGrp="1"/>
          </p:cNvSpPr>
          <p:nvPr>
            <p:ph type="sldNum" sz="quarter" idx="4"/>
          </p:nvPr>
        </p:nvSpPr>
        <p:spPr/>
        <p:txBody>
          <a:bodyPr/>
          <a:lstStyle/>
          <a:p>
            <a:fld id="{2066355A-084C-D24E-9AD2-7E4FC41EA627}" type="slidenum">
              <a:rPr lang="en-US" smtClean="0"/>
              <a:pPr/>
              <a:t>49</a:t>
            </a:fld>
            <a:endParaRPr lang="en-US" dirty="0"/>
          </a:p>
        </p:txBody>
      </p:sp>
    </p:spTree>
    <p:extLst>
      <p:ext uri="{BB962C8B-B14F-4D97-AF65-F5344CB8AC3E}">
        <p14:creationId xmlns:p14="http://schemas.microsoft.com/office/powerpoint/2010/main" val="135165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F90EB-E358-4B4C-8D86-6B1D51664C5A}"/>
              </a:ext>
            </a:extLst>
          </p:cNvPr>
          <p:cNvSpPr>
            <a:spLocks noGrp="1"/>
          </p:cNvSpPr>
          <p:nvPr>
            <p:ph type="title"/>
          </p:nvPr>
        </p:nvSpPr>
        <p:spPr/>
        <p:txBody>
          <a:bodyPr/>
          <a:lstStyle/>
          <a:p>
            <a:r>
              <a:rPr lang="en-US" dirty="0"/>
              <a:t>Cron Jobs</a:t>
            </a:r>
          </a:p>
        </p:txBody>
      </p:sp>
      <p:sp>
        <p:nvSpPr>
          <p:cNvPr id="6" name="Text Placeholder 5">
            <a:extLst>
              <a:ext uri="{FF2B5EF4-FFF2-40B4-BE49-F238E27FC236}">
                <a16:creationId xmlns:a16="http://schemas.microsoft.com/office/drawing/2014/main" id="{37501C6E-A026-4185-A013-CAA7D1306386}"/>
              </a:ext>
            </a:extLst>
          </p:cNvPr>
          <p:cNvSpPr>
            <a:spLocks noGrp="1"/>
          </p:cNvSpPr>
          <p:nvPr>
            <p:ph type="body" sz="quarter" idx="13"/>
          </p:nvPr>
        </p:nvSpPr>
        <p:spPr/>
        <p:txBody>
          <a:bodyPr/>
          <a:lstStyle/>
          <a:p>
            <a:r>
              <a:rPr lang="en-US" dirty="0"/>
              <a:t>A scheduled task that is managed by the Linux </a:t>
            </a:r>
            <a:r>
              <a:rPr lang="en-US" dirty="0">
                <a:latin typeface="Cutive Mono" panose="020B0604020202020204" charset="0"/>
              </a:rPr>
              <a:t>cron</a:t>
            </a:r>
            <a:r>
              <a:rPr lang="en-US" dirty="0"/>
              <a:t> daemon.</a:t>
            </a:r>
          </a:p>
        </p:txBody>
      </p:sp>
      <p:sp>
        <p:nvSpPr>
          <p:cNvPr id="3" name="Slide Number Placeholder 2">
            <a:extLst>
              <a:ext uri="{FF2B5EF4-FFF2-40B4-BE49-F238E27FC236}">
                <a16:creationId xmlns:a16="http://schemas.microsoft.com/office/drawing/2014/main" id="{1037AB29-18B7-4715-934E-43C6DD1D9619}"/>
              </a:ext>
            </a:extLst>
          </p:cNvPr>
          <p:cNvSpPr>
            <a:spLocks noGrp="1"/>
          </p:cNvSpPr>
          <p:nvPr>
            <p:ph type="sldNum" sz="quarter" idx="4"/>
          </p:nvPr>
        </p:nvSpPr>
        <p:spPr/>
        <p:txBody>
          <a:bodyPr/>
          <a:lstStyle/>
          <a:p>
            <a:fld id="{2066355A-084C-D24E-9AD2-7E4FC41EA627}" type="slidenum">
              <a:rPr lang="en-US" smtClean="0"/>
              <a:pPr/>
              <a:t>5</a:t>
            </a:fld>
            <a:endParaRPr lang="en-US" dirty="0"/>
          </a:p>
        </p:txBody>
      </p:sp>
      <p:sp>
        <p:nvSpPr>
          <p:cNvPr id="5" name="Content Placeholder 4">
            <a:extLst>
              <a:ext uri="{FF2B5EF4-FFF2-40B4-BE49-F238E27FC236}">
                <a16:creationId xmlns:a16="http://schemas.microsoft.com/office/drawing/2014/main" id="{8C6EA1FF-2861-4155-A957-A3BD018B8C6E}"/>
              </a:ext>
            </a:extLst>
          </p:cNvPr>
          <p:cNvSpPr>
            <a:spLocks noGrp="1"/>
          </p:cNvSpPr>
          <p:nvPr>
            <p:ph idx="1"/>
          </p:nvPr>
        </p:nvSpPr>
        <p:spPr/>
        <p:txBody>
          <a:bodyPr/>
          <a:lstStyle/>
          <a:p>
            <a:r>
              <a:rPr lang="en-US" dirty="0"/>
              <a:t>Users may want scripts or commands to execute regularly.</a:t>
            </a:r>
          </a:p>
          <a:p>
            <a:pPr lvl="1"/>
            <a:r>
              <a:rPr lang="en-US" dirty="0"/>
              <a:t>Automation makes tasks efficient and consistent.</a:t>
            </a:r>
          </a:p>
          <a:p>
            <a:r>
              <a:rPr lang="en-US" dirty="0">
                <a:latin typeface="Cutive Mono" panose="020B0604020202020204" charset="0"/>
              </a:rPr>
              <a:t>cron</a:t>
            </a:r>
            <a:r>
              <a:rPr lang="en-US" dirty="0"/>
              <a:t> daemon checks </a:t>
            </a:r>
            <a:r>
              <a:rPr lang="en-US" dirty="0">
                <a:latin typeface="Cutive Mono" panose="020B0604020202020204" charset="0"/>
              </a:rPr>
              <a:t>crontab</a:t>
            </a:r>
            <a:r>
              <a:rPr lang="en-US" dirty="0"/>
              <a:t> file every minute.</a:t>
            </a:r>
          </a:p>
          <a:p>
            <a:pPr lvl="1"/>
            <a:r>
              <a:rPr lang="en-US" dirty="0"/>
              <a:t>Executes tasks that need to run.</a:t>
            </a:r>
          </a:p>
          <a:p>
            <a:pPr lvl="1"/>
            <a:r>
              <a:rPr lang="en-US" dirty="0"/>
              <a:t>Goes to sleep for a minute if there are none.</a:t>
            </a:r>
          </a:p>
          <a:p>
            <a:r>
              <a:rPr lang="en-US" dirty="0"/>
              <a:t>Cron jobs can specify tasks each:</a:t>
            </a:r>
          </a:p>
          <a:p>
            <a:pPr lvl="1"/>
            <a:r>
              <a:rPr lang="en-US" dirty="0"/>
              <a:t>Minute, hour, day, month, day of week.</a:t>
            </a:r>
          </a:p>
        </p:txBody>
      </p:sp>
    </p:spTree>
    <p:extLst>
      <p:ext uri="{BB962C8B-B14F-4D97-AF65-F5344CB8AC3E}">
        <p14:creationId xmlns:p14="http://schemas.microsoft.com/office/powerpoint/2010/main" val="26337074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02DAD7-B37E-964F-A148-F2E05D75276E}"/>
              </a:ext>
            </a:extLst>
          </p:cNvPr>
          <p:cNvSpPr>
            <a:spLocks noGrp="1"/>
          </p:cNvSpPr>
          <p:nvPr>
            <p:ph idx="1"/>
          </p:nvPr>
        </p:nvSpPr>
        <p:spPr/>
        <p:txBody>
          <a:bodyPr/>
          <a:lstStyle/>
          <a:p>
            <a:r>
              <a:rPr lang="en-US" b="1" dirty="0"/>
              <a:t>Can orchestration help </a:t>
            </a:r>
            <a:r>
              <a:rPr lang="en-US" b="1" dirty="0" err="1"/>
              <a:t>Develetech</a:t>
            </a:r>
            <a:r>
              <a:rPr lang="en-US" b="1" dirty="0"/>
              <a:t> with cloud-based web hosting? Why or why not?</a:t>
            </a:r>
          </a:p>
          <a:p>
            <a:endParaRPr lang="en-US" b="1" dirty="0"/>
          </a:p>
          <a:p>
            <a:r>
              <a:rPr lang="en-US" b="1" dirty="0"/>
              <a:t>ANSWER:</a:t>
            </a:r>
          </a:p>
          <a:p>
            <a:pPr lvl="1"/>
            <a:r>
              <a:rPr lang="en-US" dirty="0"/>
              <a:t>Answers may vary, but for the most part, yes, orchestration works well with the cloud solutions of on-demand self-service and rapid elasticity.</a:t>
            </a:r>
          </a:p>
        </p:txBody>
      </p:sp>
      <p:sp>
        <p:nvSpPr>
          <p:cNvPr id="3" name="Title 2">
            <a:extLst>
              <a:ext uri="{FF2B5EF4-FFF2-40B4-BE49-F238E27FC236}">
                <a16:creationId xmlns:a16="http://schemas.microsoft.com/office/drawing/2014/main" id="{25A38CDD-ED00-C84F-9DAA-9D7766AD0F88}"/>
              </a:ext>
            </a:extLst>
          </p:cNvPr>
          <p:cNvSpPr>
            <a:spLocks noGrp="1"/>
          </p:cNvSpPr>
          <p:nvPr>
            <p:ph type="title"/>
          </p:nvPr>
        </p:nvSpPr>
        <p:spPr/>
        <p:txBody>
          <a:bodyPr/>
          <a:lstStyle/>
          <a:p>
            <a:r>
              <a:rPr lang="en-US"/>
              <a:t>Activity 14-6: Identifying Orchestration Concepts</a:t>
            </a:r>
          </a:p>
        </p:txBody>
      </p:sp>
      <p:sp>
        <p:nvSpPr>
          <p:cNvPr id="4" name="Slide Number Placeholder 3">
            <a:extLst>
              <a:ext uri="{FF2B5EF4-FFF2-40B4-BE49-F238E27FC236}">
                <a16:creationId xmlns:a16="http://schemas.microsoft.com/office/drawing/2014/main" id="{2DC2EC1E-B3B5-4045-A46C-0A8ACC254EC3}"/>
              </a:ext>
            </a:extLst>
          </p:cNvPr>
          <p:cNvSpPr>
            <a:spLocks noGrp="1"/>
          </p:cNvSpPr>
          <p:nvPr>
            <p:ph type="sldNum" sz="quarter" idx="4"/>
          </p:nvPr>
        </p:nvSpPr>
        <p:spPr/>
        <p:txBody>
          <a:bodyPr/>
          <a:lstStyle/>
          <a:p>
            <a:fld id="{2066355A-084C-D24E-9AD2-7E4FC41EA627}" type="slidenum">
              <a:rPr lang="en-US" smtClean="0"/>
              <a:pPr/>
              <a:t>50</a:t>
            </a:fld>
            <a:endParaRPr lang="en-US" dirty="0"/>
          </a:p>
        </p:txBody>
      </p:sp>
    </p:spTree>
    <p:extLst>
      <p:ext uri="{BB962C8B-B14F-4D97-AF65-F5344CB8AC3E}">
        <p14:creationId xmlns:p14="http://schemas.microsoft.com/office/powerpoint/2010/main" val="810267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D35D39-7CAB-134B-8E89-D0F1CE1B82CA}"/>
              </a:ext>
            </a:extLst>
          </p:cNvPr>
          <p:cNvSpPr>
            <a:spLocks noGrp="1"/>
          </p:cNvSpPr>
          <p:nvPr>
            <p:ph type="body" sz="quarter" idx="13"/>
          </p:nvPr>
        </p:nvSpPr>
        <p:spPr/>
        <p:txBody>
          <a:bodyPr/>
          <a:lstStyle/>
          <a:p>
            <a:r>
              <a:rPr lang="en-US" dirty="0"/>
              <a:t>Do you, or would you, consider using a version control system like Git? Why or why not?</a:t>
            </a:r>
          </a:p>
          <a:p>
            <a:r>
              <a:rPr lang="en-US" dirty="0"/>
              <a:t>What kind of cron jobs might you create on your Linux systems?</a:t>
            </a:r>
            <a:endParaRPr lang="en-US" dirty="0">
              <a:solidFill>
                <a:srgbClr val="45545F"/>
              </a:solidFill>
            </a:endParaRPr>
          </a:p>
        </p:txBody>
      </p:sp>
      <p:sp>
        <p:nvSpPr>
          <p:cNvPr id="3" name="Slide Number Placeholder 2">
            <a:extLst>
              <a:ext uri="{FF2B5EF4-FFF2-40B4-BE49-F238E27FC236}">
                <a16:creationId xmlns:a16="http://schemas.microsoft.com/office/drawing/2014/main" id="{ABBD8280-5882-AA48-BA86-A9C40DAEB2D9}"/>
              </a:ext>
            </a:extLst>
          </p:cNvPr>
          <p:cNvSpPr>
            <a:spLocks noGrp="1"/>
          </p:cNvSpPr>
          <p:nvPr>
            <p:ph type="sldNum" sz="quarter" idx="4"/>
          </p:nvPr>
        </p:nvSpPr>
        <p:spPr/>
        <p:txBody>
          <a:bodyPr/>
          <a:lstStyle/>
          <a:p>
            <a:fld id="{2066355A-084C-D24E-9AD2-7E4FC41EA627}" type="slidenum">
              <a:rPr lang="en-US" smtClean="0"/>
              <a:pPr/>
              <a:t>51</a:t>
            </a:fld>
            <a:endParaRPr lang="en-US" dirty="0"/>
          </a:p>
        </p:txBody>
      </p:sp>
    </p:spTree>
    <p:extLst>
      <p:ext uri="{BB962C8B-B14F-4D97-AF65-F5344CB8AC3E}">
        <p14:creationId xmlns:p14="http://schemas.microsoft.com/office/powerpoint/2010/main" val="712229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C221D72-773E-4731-9601-25D17844051B}"/>
              </a:ext>
            </a:extLst>
          </p:cNvPr>
          <p:cNvSpPr>
            <a:spLocks noGrp="1"/>
          </p:cNvSpPr>
          <p:nvPr>
            <p:ph type="title"/>
          </p:nvPr>
        </p:nvSpPr>
        <p:spPr/>
        <p:txBody>
          <a:bodyPr/>
          <a:lstStyle/>
          <a:p>
            <a:r>
              <a:rPr lang="en-US" dirty="0"/>
              <a:t>The </a:t>
            </a:r>
            <a:r>
              <a:rPr lang="en-US" dirty="0">
                <a:latin typeface="Cutive Mono" panose="020B0604020202020204" charset="0"/>
              </a:rPr>
              <a:t>crontab</a:t>
            </a:r>
            <a:r>
              <a:rPr lang="en-US" dirty="0"/>
              <a:t> Command (Slide 1 of 2)</a:t>
            </a:r>
          </a:p>
        </p:txBody>
      </p:sp>
      <p:sp>
        <p:nvSpPr>
          <p:cNvPr id="4" name="Slide Number Placeholder 3">
            <a:extLst>
              <a:ext uri="{FF2B5EF4-FFF2-40B4-BE49-F238E27FC236}">
                <a16:creationId xmlns:a16="http://schemas.microsoft.com/office/drawing/2014/main" id="{7B66171E-7928-4B26-81EF-B47D5B885D5A}"/>
              </a:ext>
            </a:extLst>
          </p:cNvPr>
          <p:cNvSpPr>
            <a:spLocks noGrp="1"/>
          </p:cNvSpPr>
          <p:nvPr>
            <p:ph type="sldNum" sz="quarter" idx="4"/>
          </p:nvPr>
        </p:nvSpPr>
        <p:spPr/>
        <p:txBody>
          <a:bodyPr/>
          <a:lstStyle/>
          <a:p>
            <a:fld id="{2066355A-084C-D24E-9AD2-7E4FC41EA627}" type="slidenum">
              <a:rPr lang="en-US" smtClean="0"/>
              <a:pPr/>
              <a:t>6</a:t>
            </a:fld>
            <a:endParaRPr lang="en-US" dirty="0"/>
          </a:p>
        </p:txBody>
      </p:sp>
      <p:sp>
        <p:nvSpPr>
          <p:cNvPr id="7" name="Content Placeholder 6">
            <a:extLst>
              <a:ext uri="{FF2B5EF4-FFF2-40B4-BE49-F238E27FC236}">
                <a16:creationId xmlns:a16="http://schemas.microsoft.com/office/drawing/2014/main" id="{14E10697-A53D-4FD5-B31C-120795119951}"/>
              </a:ext>
            </a:extLst>
          </p:cNvPr>
          <p:cNvSpPr>
            <a:spLocks noGrp="1"/>
          </p:cNvSpPr>
          <p:nvPr>
            <p:ph idx="1"/>
          </p:nvPr>
        </p:nvSpPr>
        <p:spPr/>
        <p:txBody>
          <a:bodyPr/>
          <a:lstStyle/>
          <a:p>
            <a:r>
              <a:rPr lang="en-US" dirty="0"/>
              <a:t>Controls the </a:t>
            </a:r>
            <a:r>
              <a:rPr lang="en-US" dirty="0">
                <a:latin typeface="Cutive Mono" panose="020B0604020202020204" charset="0"/>
              </a:rPr>
              <a:t>cron</a:t>
            </a:r>
            <a:r>
              <a:rPr lang="en-US" dirty="0"/>
              <a:t> daemon.</a:t>
            </a:r>
          </a:p>
          <a:p>
            <a:r>
              <a:rPr lang="en-US" dirty="0"/>
              <a:t>Assumes current user unless </a:t>
            </a:r>
            <a:r>
              <a:rPr lang="en-US" dirty="0">
                <a:latin typeface="Cutive Mono" panose="020B0604020202020204" charset="0"/>
              </a:rPr>
              <a:t>-u</a:t>
            </a:r>
            <a:r>
              <a:rPr lang="en-US" dirty="0"/>
              <a:t> specifies other user.</a:t>
            </a:r>
          </a:p>
          <a:p>
            <a:r>
              <a:rPr lang="en-US" dirty="0"/>
              <a:t>Used to view, create, and delete </a:t>
            </a:r>
            <a:r>
              <a:rPr lang="en-US" dirty="0">
                <a:latin typeface="Cutive Mono" panose="020B0604020202020204" charset="0"/>
              </a:rPr>
              <a:t>crontab</a:t>
            </a:r>
            <a:r>
              <a:rPr lang="en-US" dirty="0"/>
              <a:t> files.</a:t>
            </a:r>
          </a:p>
        </p:txBody>
      </p:sp>
      <p:graphicFrame>
        <p:nvGraphicFramePr>
          <p:cNvPr id="8" name="Group 23">
            <a:extLst>
              <a:ext uri="{FF2B5EF4-FFF2-40B4-BE49-F238E27FC236}">
                <a16:creationId xmlns:a16="http://schemas.microsoft.com/office/drawing/2014/main" id="{87637851-A308-4B6C-BE10-40A22AD045C5}"/>
              </a:ext>
            </a:extLst>
          </p:cNvPr>
          <p:cNvGraphicFramePr>
            <a:graphicFrameLocks noGrp="1"/>
          </p:cNvGraphicFramePr>
          <p:nvPr>
            <p:extLst>
              <p:ext uri="{D42A27DB-BD31-4B8C-83A1-F6EECF244321}">
                <p14:modId xmlns:p14="http://schemas.microsoft.com/office/powerpoint/2010/main" val="3763862700"/>
              </p:ext>
            </p:extLst>
          </p:nvPr>
        </p:nvGraphicFramePr>
        <p:xfrm>
          <a:off x="1867587" y="2344954"/>
          <a:ext cx="5404246" cy="2054395"/>
        </p:xfrm>
        <a:graphic>
          <a:graphicData uri="http://schemas.openxmlformats.org/drawingml/2006/table">
            <a:tbl>
              <a:tblPr/>
              <a:tblGrid>
                <a:gridCol w="1088380">
                  <a:extLst>
                    <a:ext uri="{9D8B030D-6E8A-4147-A177-3AD203B41FA5}">
                      <a16:colId xmlns:a16="http://schemas.microsoft.com/office/drawing/2014/main" val="20000"/>
                    </a:ext>
                  </a:extLst>
                </a:gridCol>
                <a:gridCol w="4315866">
                  <a:extLst>
                    <a:ext uri="{9D8B030D-6E8A-4147-A177-3AD203B41FA5}">
                      <a16:colId xmlns:a16="http://schemas.microsoft.com/office/drawing/2014/main" val="20001"/>
                    </a:ext>
                  </a:extLst>
                </a:gridCol>
              </a:tblGrid>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Option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Cutive Mono" panose="020B0604020202020204" charset="0"/>
                          <a:cs typeface="Calibri"/>
                        </a:rPr>
                        <a:t>-e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mn-lt"/>
                          <a:cs typeface="Calibri"/>
                        </a:rPr>
                        <a:t>Edit the </a:t>
                      </a:r>
                      <a:r>
                        <a:rPr kumimoji="0" lang="en-US" sz="1200" b="0" i="0" u="none" strike="noStrike" cap="none" normalizeH="0" baseline="0" dirty="0">
                          <a:ln>
                            <a:noFill/>
                          </a:ln>
                          <a:solidFill>
                            <a:srgbClr val="45545F"/>
                          </a:solidFill>
                          <a:effectLst/>
                          <a:latin typeface="Cutive Mono" panose="020B0604020202020204" charset="0"/>
                          <a:cs typeface="Calibri"/>
                        </a:rPr>
                        <a:t>crontab</a:t>
                      </a:r>
                      <a:r>
                        <a:rPr kumimoji="0" lang="en-US" sz="1200" b="0" i="0" u="none" strike="noStrike" cap="none" normalizeH="0" baseline="0" dirty="0">
                          <a:ln>
                            <a:noFill/>
                          </a:ln>
                          <a:solidFill>
                            <a:srgbClr val="45545F"/>
                          </a:solidFill>
                          <a:effectLst/>
                          <a:latin typeface="+mn-lt"/>
                          <a:cs typeface="Calibri"/>
                        </a:rPr>
                        <a:t> file for current user.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mn-lt"/>
                          <a:ea typeface="+mn-ea"/>
                          <a:cs typeface="Calibri"/>
                        </a:rPr>
                        <a:t>View </a:t>
                      </a: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crontab</a:t>
                      </a:r>
                      <a:r>
                        <a:rPr kumimoji="0" lang="en-US" sz="1200" b="0" i="0" u="none" strike="noStrike" kern="1200" cap="none" normalizeH="0" baseline="0" dirty="0">
                          <a:ln>
                            <a:noFill/>
                          </a:ln>
                          <a:solidFill>
                            <a:srgbClr val="45545F"/>
                          </a:solidFill>
                          <a:effectLst/>
                          <a:latin typeface="+mn-lt"/>
                          <a:ea typeface="+mn-ea"/>
                          <a:cs typeface="Calibri"/>
                        </a:rPr>
                        <a:t> file for current user.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Delete </a:t>
                      </a: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crontab</a:t>
                      </a:r>
                      <a:r>
                        <a:rPr kumimoji="0" lang="en-US" sz="1200" b="0" i="0" u="none" strike="noStrike" kern="1200" cap="none" normalizeH="0" baseline="0" dirty="0">
                          <a:ln>
                            <a:noFill/>
                          </a:ln>
                          <a:solidFill>
                            <a:srgbClr val="45545F"/>
                          </a:solidFill>
                          <a:effectLst/>
                          <a:latin typeface="+mn-lt"/>
                          <a:ea typeface="+mn-ea"/>
                          <a:cs typeface="Calibri"/>
                        </a:rPr>
                        <a:t> file.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-u</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Create </a:t>
                      </a: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crontab</a:t>
                      </a:r>
                      <a:r>
                        <a:rPr kumimoji="0" lang="en-US" sz="1200" b="0" i="0" u="none" strike="noStrike" kern="1200" cap="none" normalizeH="0" baseline="0" dirty="0">
                          <a:ln>
                            <a:noFill/>
                          </a:ln>
                          <a:solidFill>
                            <a:srgbClr val="45545F"/>
                          </a:solidFill>
                          <a:effectLst/>
                          <a:latin typeface="+mn-lt"/>
                          <a:ea typeface="+mn-ea"/>
                          <a:cs typeface="Calibri"/>
                        </a:rPr>
                        <a:t> file for a user.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825701596"/>
                  </a:ext>
                </a:extLst>
              </a:tr>
            </a:tbl>
          </a:graphicData>
        </a:graphic>
      </p:graphicFrame>
    </p:spTree>
    <p:extLst>
      <p:ext uri="{BB962C8B-B14F-4D97-AF65-F5344CB8AC3E}">
        <p14:creationId xmlns:p14="http://schemas.microsoft.com/office/powerpoint/2010/main" val="4016044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EC3278-A924-4D58-9AC1-EC7EC9D6F277}"/>
              </a:ext>
            </a:extLst>
          </p:cNvPr>
          <p:cNvSpPr>
            <a:spLocks noGrp="1"/>
          </p:cNvSpPr>
          <p:nvPr>
            <p:ph type="title"/>
          </p:nvPr>
        </p:nvSpPr>
        <p:spPr/>
        <p:txBody>
          <a:bodyPr/>
          <a:lstStyle/>
          <a:p>
            <a:r>
              <a:rPr lang="en-US" dirty="0"/>
              <a:t>The </a:t>
            </a:r>
            <a:r>
              <a:rPr lang="en-US" dirty="0">
                <a:latin typeface="Cutive Mono" panose="020B0604020202020204" charset="0"/>
              </a:rPr>
              <a:t>crontab</a:t>
            </a:r>
            <a:r>
              <a:rPr lang="en-US" dirty="0"/>
              <a:t> Command (Slide 2 of 2)</a:t>
            </a:r>
          </a:p>
        </p:txBody>
      </p:sp>
      <p:sp>
        <p:nvSpPr>
          <p:cNvPr id="3" name="Slide Number Placeholder 2">
            <a:extLst>
              <a:ext uri="{FF2B5EF4-FFF2-40B4-BE49-F238E27FC236}">
                <a16:creationId xmlns:a16="http://schemas.microsoft.com/office/drawing/2014/main" id="{8FF321B5-FE85-4FE7-8E22-30CA14FCD927}"/>
              </a:ext>
            </a:extLst>
          </p:cNvPr>
          <p:cNvSpPr>
            <a:spLocks noGrp="1"/>
          </p:cNvSpPr>
          <p:nvPr>
            <p:ph type="sldNum" sz="quarter" idx="4"/>
          </p:nvPr>
        </p:nvSpPr>
        <p:spPr/>
        <p:txBody>
          <a:bodyPr/>
          <a:lstStyle/>
          <a:p>
            <a:fld id="{2066355A-084C-D24E-9AD2-7E4FC41EA627}" type="slidenum">
              <a:rPr lang="en-US" smtClean="0"/>
              <a:pPr/>
              <a:t>7</a:t>
            </a:fld>
            <a:endParaRPr lang="en-US" dirty="0"/>
          </a:p>
        </p:txBody>
      </p:sp>
      <p:pic>
        <p:nvPicPr>
          <p:cNvPr id="4" name="Picture 3">
            <a:extLst>
              <a:ext uri="{FF2B5EF4-FFF2-40B4-BE49-F238E27FC236}">
                <a16:creationId xmlns:a16="http://schemas.microsoft.com/office/drawing/2014/main" id="{D41051C9-2024-4380-9216-3C129F344EB5}"/>
              </a:ext>
            </a:extLst>
          </p:cNvPr>
          <p:cNvPicPr>
            <a:picLocks noChangeAspect="1"/>
          </p:cNvPicPr>
          <p:nvPr/>
        </p:nvPicPr>
        <p:blipFill>
          <a:blip r:embed="rId2"/>
          <a:stretch>
            <a:fillRect/>
          </a:stretch>
        </p:blipFill>
        <p:spPr>
          <a:xfrm>
            <a:off x="1028698" y="708660"/>
            <a:ext cx="7086605" cy="3908371"/>
          </a:xfrm>
          <a:prstGeom prst="rect">
            <a:avLst/>
          </a:prstGeom>
        </p:spPr>
      </p:pic>
    </p:spTree>
    <p:extLst>
      <p:ext uri="{BB962C8B-B14F-4D97-AF65-F5344CB8AC3E}">
        <p14:creationId xmlns:p14="http://schemas.microsoft.com/office/powerpoint/2010/main" val="1793629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A4198-01F8-46F9-98CE-7F652BD04046}"/>
              </a:ext>
            </a:extLst>
          </p:cNvPr>
          <p:cNvSpPr>
            <a:spLocks noGrp="1"/>
          </p:cNvSpPr>
          <p:nvPr>
            <p:ph type="title"/>
          </p:nvPr>
        </p:nvSpPr>
        <p:spPr/>
        <p:txBody>
          <a:bodyPr/>
          <a:lstStyle/>
          <a:p>
            <a:r>
              <a:rPr lang="en-US" dirty="0"/>
              <a:t>The </a:t>
            </a:r>
            <a:r>
              <a:rPr lang="en-US" dirty="0">
                <a:latin typeface="Cutive Mono" panose="020B0604020202020204" charset="0"/>
              </a:rPr>
              <a:t>crontab</a:t>
            </a:r>
            <a:r>
              <a:rPr lang="en-US" dirty="0"/>
              <a:t> Files (Slide 1 of 2)</a:t>
            </a:r>
          </a:p>
        </p:txBody>
      </p:sp>
      <p:sp>
        <p:nvSpPr>
          <p:cNvPr id="3" name="Slide Number Placeholder 2">
            <a:extLst>
              <a:ext uri="{FF2B5EF4-FFF2-40B4-BE49-F238E27FC236}">
                <a16:creationId xmlns:a16="http://schemas.microsoft.com/office/drawing/2014/main" id="{258F7617-839B-4ABA-A139-CF8602182868}"/>
              </a:ext>
            </a:extLst>
          </p:cNvPr>
          <p:cNvSpPr>
            <a:spLocks noGrp="1"/>
          </p:cNvSpPr>
          <p:nvPr>
            <p:ph type="sldNum" sz="quarter" idx="4"/>
          </p:nvPr>
        </p:nvSpPr>
        <p:spPr/>
        <p:txBody>
          <a:bodyPr/>
          <a:lstStyle/>
          <a:p>
            <a:fld id="{2066355A-084C-D24E-9AD2-7E4FC41EA627}" type="slidenum">
              <a:rPr lang="en-US" smtClean="0"/>
              <a:pPr/>
              <a:t>8</a:t>
            </a:fld>
            <a:endParaRPr lang="en-US" dirty="0"/>
          </a:p>
        </p:txBody>
      </p:sp>
      <p:sp>
        <p:nvSpPr>
          <p:cNvPr id="4" name="Content Placeholder 3">
            <a:extLst>
              <a:ext uri="{FF2B5EF4-FFF2-40B4-BE49-F238E27FC236}">
                <a16:creationId xmlns:a16="http://schemas.microsoft.com/office/drawing/2014/main" id="{38A05835-9154-409D-9AC8-9F32BE5859E6}"/>
              </a:ext>
            </a:extLst>
          </p:cNvPr>
          <p:cNvSpPr>
            <a:spLocks noGrp="1"/>
          </p:cNvSpPr>
          <p:nvPr>
            <p:ph idx="1"/>
          </p:nvPr>
        </p:nvSpPr>
        <p:spPr/>
        <p:txBody>
          <a:bodyPr/>
          <a:lstStyle/>
          <a:p>
            <a:r>
              <a:rPr lang="en-US" dirty="0"/>
              <a:t>Define the scheduled tasks executed by </a:t>
            </a:r>
            <a:r>
              <a:rPr lang="en-US" dirty="0">
                <a:latin typeface="Cutive Mono" panose="020B0604020202020204" charset="0"/>
              </a:rPr>
              <a:t>cron</a:t>
            </a:r>
            <a:r>
              <a:rPr lang="en-US" dirty="0"/>
              <a:t> daemon.</a:t>
            </a:r>
          </a:p>
          <a:p>
            <a:r>
              <a:rPr lang="en-US" dirty="0">
                <a:latin typeface="Cutive Mono" panose="020B0604020202020204" charset="0"/>
              </a:rPr>
              <a:t>crontab -e</a:t>
            </a:r>
            <a:r>
              <a:rPr lang="en-US" dirty="0"/>
              <a:t> opens file in default editor.</a:t>
            </a:r>
          </a:p>
          <a:p>
            <a:pPr lvl="1"/>
            <a:r>
              <a:rPr lang="en-US" dirty="0"/>
              <a:t>Used to specify what tasks to run and when.</a:t>
            </a:r>
          </a:p>
        </p:txBody>
      </p:sp>
    </p:spTree>
    <p:extLst>
      <p:ext uri="{BB962C8B-B14F-4D97-AF65-F5344CB8AC3E}">
        <p14:creationId xmlns:p14="http://schemas.microsoft.com/office/powerpoint/2010/main" val="2701824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3A800-982F-437D-9457-E1C7AF7C0960}"/>
              </a:ext>
            </a:extLst>
          </p:cNvPr>
          <p:cNvSpPr>
            <a:spLocks noGrp="1"/>
          </p:cNvSpPr>
          <p:nvPr>
            <p:ph type="title"/>
          </p:nvPr>
        </p:nvSpPr>
        <p:spPr/>
        <p:txBody>
          <a:bodyPr/>
          <a:lstStyle/>
          <a:p>
            <a:r>
              <a:rPr lang="en-US" dirty="0"/>
              <a:t>The </a:t>
            </a:r>
            <a:r>
              <a:rPr lang="en-US" dirty="0">
                <a:latin typeface="Cutive Mono" panose="020B0604020202020204" charset="0"/>
              </a:rPr>
              <a:t>crontab</a:t>
            </a:r>
            <a:r>
              <a:rPr lang="en-US" dirty="0"/>
              <a:t> Files (Slide 2 of 2)</a:t>
            </a:r>
          </a:p>
        </p:txBody>
      </p:sp>
      <p:sp>
        <p:nvSpPr>
          <p:cNvPr id="3" name="Slide Number Placeholder 2">
            <a:extLst>
              <a:ext uri="{FF2B5EF4-FFF2-40B4-BE49-F238E27FC236}">
                <a16:creationId xmlns:a16="http://schemas.microsoft.com/office/drawing/2014/main" id="{8047AC54-A408-48EE-B409-06421348C35B}"/>
              </a:ext>
            </a:extLst>
          </p:cNvPr>
          <p:cNvSpPr>
            <a:spLocks noGrp="1"/>
          </p:cNvSpPr>
          <p:nvPr>
            <p:ph type="sldNum" sz="quarter" idx="4"/>
          </p:nvPr>
        </p:nvSpPr>
        <p:spPr/>
        <p:txBody>
          <a:bodyPr/>
          <a:lstStyle/>
          <a:p>
            <a:fld id="{2066355A-084C-D24E-9AD2-7E4FC41EA627}" type="slidenum">
              <a:rPr lang="en-US" smtClean="0"/>
              <a:pPr/>
              <a:t>9</a:t>
            </a:fld>
            <a:endParaRPr lang="en-US" dirty="0"/>
          </a:p>
        </p:txBody>
      </p:sp>
      <p:sp>
        <p:nvSpPr>
          <p:cNvPr id="4" name="Content Placeholder 3">
            <a:extLst>
              <a:ext uri="{FF2B5EF4-FFF2-40B4-BE49-F238E27FC236}">
                <a16:creationId xmlns:a16="http://schemas.microsoft.com/office/drawing/2014/main" id="{BC680571-0DF0-4841-8A7D-81C1CB5437D1}"/>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r>
              <a:rPr lang="en-US" dirty="0"/>
              <a:t>Example lines:</a:t>
            </a:r>
          </a:p>
          <a:p>
            <a:pPr marL="342900" lvl="1" indent="0">
              <a:buNone/>
            </a:pPr>
            <a:r>
              <a:rPr lang="en-US" dirty="0">
                <a:latin typeface="Cutive Mono" panose="020B0604020202020204" charset="0"/>
              </a:rPr>
              <a:t>* 20 * * 1-5 /path/to/command</a:t>
            </a:r>
          </a:p>
          <a:p>
            <a:pPr marL="342900" lvl="1" indent="0">
              <a:buNone/>
            </a:pPr>
            <a:r>
              <a:rPr lang="en-US" dirty="0">
                <a:latin typeface="Cutive Mono" panose="020B0604020202020204" charset="0"/>
              </a:rPr>
              <a:t>15 2 * * * /path/to/command</a:t>
            </a:r>
          </a:p>
          <a:p>
            <a:pPr marL="342900" lvl="1" indent="0">
              <a:buNone/>
            </a:pPr>
            <a:r>
              <a:rPr lang="en-US" dirty="0">
                <a:latin typeface="Cutive Mono" panose="020B0604020202020204" charset="0"/>
              </a:rPr>
              <a:t>30 4 1 * * /path/to/command</a:t>
            </a:r>
          </a:p>
        </p:txBody>
      </p:sp>
      <p:pic>
        <p:nvPicPr>
          <p:cNvPr id="7" name="Picture 6">
            <a:extLst>
              <a:ext uri="{FF2B5EF4-FFF2-40B4-BE49-F238E27FC236}">
                <a16:creationId xmlns:a16="http://schemas.microsoft.com/office/drawing/2014/main" id="{3C5F9853-733E-49EA-9449-DE0906BCF769}"/>
              </a:ext>
            </a:extLst>
          </p:cNvPr>
          <p:cNvPicPr>
            <a:picLocks noChangeAspect="1"/>
          </p:cNvPicPr>
          <p:nvPr/>
        </p:nvPicPr>
        <p:blipFill>
          <a:blip r:embed="rId2"/>
          <a:stretch>
            <a:fillRect/>
          </a:stretch>
        </p:blipFill>
        <p:spPr>
          <a:xfrm>
            <a:off x="703456" y="805832"/>
            <a:ext cx="7130631" cy="2081747"/>
          </a:xfrm>
          <a:prstGeom prst="rect">
            <a:avLst/>
          </a:prstGeom>
        </p:spPr>
      </p:pic>
    </p:spTree>
    <p:extLst>
      <p:ext uri="{BB962C8B-B14F-4D97-AF65-F5344CB8AC3E}">
        <p14:creationId xmlns:p14="http://schemas.microsoft.com/office/powerpoint/2010/main" val="2617760486"/>
      </p:ext>
    </p:extLst>
  </p:cSld>
  <p:clrMapOvr>
    <a:masterClrMapping/>
  </p:clrMapOvr>
</p:sld>
</file>

<file path=ppt/theme/theme1.xml><?xml version="1.0" encoding="utf-8"?>
<a:theme xmlns:a="http://schemas.openxmlformats.org/drawingml/2006/main" name="2_LO-CompTIA">
  <a:themeElements>
    <a:clrScheme name="CompTIA">
      <a:dk1>
        <a:srgbClr val="000000"/>
      </a:dk1>
      <a:lt1>
        <a:srgbClr val="FFFFFF"/>
      </a:lt1>
      <a:dk2>
        <a:srgbClr val="000000"/>
      </a:dk2>
      <a:lt2>
        <a:srgbClr val="FFFFFF"/>
      </a:lt2>
      <a:accent1>
        <a:srgbClr val="007C9E"/>
      </a:accent1>
      <a:accent2>
        <a:srgbClr val="004D71"/>
      </a:accent2>
      <a:accent3>
        <a:srgbClr val="45545F"/>
      </a:accent3>
      <a:accent4>
        <a:srgbClr val="AFB6BA"/>
      </a:accent4>
      <a:accent5>
        <a:srgbClr val="F26C23"/>
      </a:accent5>
      <a:accent6>
        <a:srgbClr val="B24EC3"/>
      </a:accent6>
      <a:hlink>
        <a:srgbClr val="009DDC"/>
      </a:hlink>
      <a:folHlink>
        <a:srgbClr val="009DDC"/>
      </a:folHlink>
    </a:clrScheme>
    <a:fontScheme name="Open Sans">
      <a:majorFont>
        <a:latin typeface="Open Sans Semibold"/>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28575" cap="flat" cmpd="sng" algn="ctr">
          <a:solidFill>
            <a:srgbClr val="FF0000"/>
          </a:solidFill>
          <a:prstDash val="solid"/>
        </a:ln>
        <a:effectLst/>
      </a:spPr>
      <a:bodyPr rtlCol="0" anchor="ctr"/>
      <a:lstStyle>
        <a:defPPr algn="ctr" defTabSz="914400">
          <a:defRPr sz="1100" b="1" kern="0" dirty="0" err="1" smtClean="0">
            <a:solidFill>
              <a:srgbClr val="FF0000"/>
            </a:solidFill>
            <a:latin typeface="Arial"/>
          </a:defRPr>
        </a:defPPr>
      </a:lst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A73B4614-A704-0542-87E6-5897E6E538EB}" vid="{7EAF2078-CBFB-A14D-8A0C-8040B93EE7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8AB8BE3257A504EB15FA3D006F5CE14" ma:contentTypeVersion="12" ma:contentTypeDescription="Create a new document." ma:contentTypeScope="" ma:versionID="418cf6fe0ea8ffec7f4bbd14d3bb840a">
  <xsd:schema xmlns:xsd="http://www.w3.org/2001/XMLSchema" xmlns:xs="http://www.w3.org/2001/XMLSchema" xmlns:p="http://schemas.microsoft.com/office/2006/metadata/properties" xmlns:ns2="95a46270-66ec-4bdf-aabc-d78887d51418" xmlns:ns3="315eb565-7267-4a95-9087-2f433ded3c8b" targetNamespace="http://schemas.microsoft.com/office/2006/metadata/properties" ma:root="true" ma:fieldsID="fcf3f344b082f4df2f3eec2af3a5ce44" ns2:_="" ns3:_="">
    <xsd:import namespace="95a46270-66ec-4bdf-aabc-d78887d51418"/>
    <xsd:import namespace="315eb565-7267-4a95-9087-2f433ded3c8b"/>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OCR" minOccurs="0"/>
                <xsd:element ref="ns2:MediaServiceEventHashCode" minOccurs="0"/>
                <xsd:element ref="ns2:MediaServiceGenerationTime"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a46270-66ec-4bdf-aabc-d78887d514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15eb565-7267-4a95-9087-2f433ded3c8b"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424923E-4925-4566-9417-7911DB8CCC01}">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ED4BE011-3086-442C-8A4D-8392923D3214}">
  <ds:schemaRefs>
    <ds:schemaRef ds:uri="http://schemas.microsoft.com/sharepoint/v3/contenttype/forms"/>
  </ds:schemaRefs>
</ds:datastoreItem>
</file>

<file path=customXml/itemProps3.xml><?xml version="1.0" encoding="utf-8"?>
<ds:datastoreItem xmlns:ds="http://schemas.openxmlformats.org/officeDocument/2006/customXml" ds:itemID="{75CBF458-3EE8-44EF-8B6D-C0037967F2B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5a46270-66ec-4bdf-aabc-d78887d51418"/>
    <ds:schemaRef ds:uri="315eb565-7267-4a95-9087-2f433ded3c8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163</TotalTime>
  <Words>2345</Words>
  <Application>Microsoft Macintosh PowerPoint</Application>
  <PresentationFormat>On-screen Show (16:9)</PresentationFormat>
  <Paragraphs>378</Paragraphs>
  <Slides>51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Open Sans SemiBold</vt:lpstr>
      <vt:lpstr>Cutive Mono</vt:lpstr>
      <vt:lpstr>Open Sans</vt:lpstr>
      <vt:lpstr>Calibri</vt:lpstr>
      <vt:lpstr>2_LO-CompTIA</vt:lpstr>
      <vt:lpstr>Automating Tasks</vt:lpstr>
      <vt:lpstr>Topic A: Schedule Jobs</vt:lpstr>
      <vt:lpstr>The at Command (Slide 1 of 2)</vt:lpstr>
      <vt:lpstr>The at Command (Slide 2 of 2)</vt:lpstr>
      <vt:lpstr>Cron Jobs</vt:lpstr>
      <vt:lpstr>The crontab Command (Slide 1 of 2)</vt:lpstr>
      <vt:lpstr>The crontab Command (Slide 2 of 2)</vt:lpstr>
      <vt:lpstr>The crontab Files (Slide 1 of 2)</vt:lpstr>
      <vt:lpstr>The crontab Files (Slide 2 of 2)</vt:lpstr>
      <vt:lpstr>Cron Directories</vt:lpstr>
      <vt:lpstr>PowerPoint Presentation</vt:lpstr>
      <vt:lpstr>Activity 14-1: Discussing Scheduling Jobs</vt:lpstr>
      <vt:lpstr>Activity 14-1: Discussing Scheduling Jobs</vt:lpstr>
      <vt:lpstr>Activity 14-1: Discussing Scheduling Jobs</vt:lpstr>
      <vt:lpstr>Activity 14-1: Discussing Scheduling Jobs</vt:lpstr>
      <vt:lpstr>Activity 14-1: Discussing Scheduling Jobs</vt:lpstr>
      <vt:lpstr>Activity: Scheduling a Single Task</vt:lpstr>
      <vt:lpstr>Activity: Scheduling Repeated Tasks</vt:lpstr>
      <vt:lpstr>Topic B: Implement Version Control Using Git</vt:lpstr>
      <vt:lpstr>Git</vt:lpstr>
      <vt:lpstr>The git Command</vt:lpstr>
      <vt:lpstr>git Subcommands</vt:lpstr>
      <vt:lpstr>Example Git Process for Local Repositories</vt:lpstr>
      <vt:lpstr>Example Git Process for Collaboration</vt:lpstr>
      <vt:lpstr>Example Git Process Flow</vt:lpstr>
      <vt:lpstr>Git Files</vt:lpstr>
      <vt:lpstr>PowerPoint Presentation</vt:lpstr>
      <vt:lpstr>Activity 14-4: Discussing Version Control Using Git</vt:lpstr>
      <vt:lpstr>Activity 14-4: Discussing Version Control Using Git</vt:lpstr>
      <vt:lpstr>Activity 14-4: Discussing Version Control Using Git</vt:lpstr>
      <vt:lpstr>Activity 14-4: Discussing Version Control Using Git</vt:lpstr>
      <vt:lpstr>Activity 14-4: Discussing Version Control Using Git</vt:lpstr>
      <vt:lpstr>Activity: Implementing Version Control Using Git</vt:lpstr>
      <vt:lpstr>Topic C: Identify Orchestration Concepts</vt:lpstr>
      <vt:lpstr>Orchestration</vt:lpstr>
      <vt:lpstr>Infrastructure Automation</vt:lpstr>
      <vt:lpstr>Build Automation</vt:lpstr>
      <vt:lpstr>Infrastructure as Code</vt:lpstr>
      <vt:lpstr>Orchestration Tools</vt:lpstr>
      <vt:lpstr>Procedures</vt:lpstr>
      <vt:lpstr>Attributes</vt:lpstr>
      <vt:lpstr>Inventory Management</vt:lpstr>
      <vt:lpstr>Automated Configuration Management</vt:lpstr>
      <vt:lpstr>Activity: Identifying Orchestration Concepts</vt:lpstr>
      <vt:lpstr>Activity 14-6: Identifying Orchestration Concepts</vt:lpstr>
      <vt:lpstr>Activity 14-6: Identifying Orchestration Concepts</vt:lpstr>
      <vt:lpstr>Activity 14-6: Identifying Orchestration Concepts</vt:lpstr>
      <vt:lpstr>Activity 14-6: Identifying Orchestration Concepts</vt:lpstr>
      <vt:lpstr>Activity 14-6: Identifying Orchestration Concepts</vt:lpstr>
      <vt:lpstr>Activity 14-6: Identifying Orchestration Concepts</vt:lpstr>
      <vt:lpstr>PowerPoint Presentation</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Automating Tasks</dc:title>
  <dc:subject/>
  <dc:creator>Jason Nufryk</dc:creator>
  <cp:keywords/>
  <dc:description/>
  <cp:lastModifiedBy>Danielle Andries</cp:lastModifiedBy>
  <cp:revision>64</cp:revision>
  <dcterms:created xsi:type="dcterms:W3CDTF">2018-09-18T20:35:25Z</dcterms:created>
  <dcterms:modified xsi:type="dcterms:W3CDTF">2019-10-05T02:27:07Z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0x010100F8AB8BE3257A504EB15FA3D006F5CE14</vt:lpwstr>
  </property>
</Properties>
</file>